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56" r:id="rId1"/>
  </p:sldMasterIdLst>
  <p:notesMasterIdLst>
    <p:notesMasterId r:id="rId11"/>
  </p:notesMasterIdLst>
  <p:sldIdLst>
    <p:sldId id="256" r:id="rId2"/>
    <p:sldId id="268" r:id="rId3"/>
    <p:sldId id="279" r:id="rId4"/>
    <p:sldId id="281" r:id="rId5"/>
    <p:sldId id="283" r:id="rId6"/>
    <p:sldId id="285" r:id="rId7"/>
    <p:sldId id="290" r:id="rId8"/>
    <p:sldId id="289" r:id="rId9"/>
    <p:sldId id="293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 Math" panose="02040503050406030204" pitchFamily="18" charset="0"/>
      <p:regular r:id="rId16"/>
    </p:embeddedFont>
    <p:embeddedFont>
      <p:font typeface="Gill Sans" panose="020B0604020202020204" charset="0"/>
      <p:regular r:id="rId17"/>
      <p:bold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1">
          <p15:clr>
            <a:srgbClr val="A4A3A4"/>
          </p15:clr>
        </p15:guide>
        <p15:guide id="2" pos="2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311"/>
        <p:guide pos="2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08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16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820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01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6166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248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18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42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1153206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371600" y="2431336"/>
            <a:ext cx="6400800" cy="8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6813" y="4015014"/>
            <a:ext cx="2256972" cy="112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triangles_r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199" y="998277"/>
            <a:ext cx="606552" cy="8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>
  <p:cSld name="Bulleted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 algn="l">
              <a:buFont typeface="Wingdings" panose="05000000000000000000" pitchFamily="2" charset="2"/>
              <a:buChar char="Ø"/>
              <a:defRPr/>
            </a:lvl1pPr>
          </a:lstStyle>
          <a:p>
            <a:r>
              <a:rPr lang="en-US" dirty="0" err="1"/>
              <a:t>Avavav</a:t>
            </a:r>
            <a:br>
              <a:rPr lang="en-US" dirty="0"/>
            </a:br>
            <a:r>
              <a:rPr lang="en-US" dirty="0" err="1"/>
              <a:t>avavav</a:t>
            </a:r>
            <a:br>
              <a:rPr lang="en-US" dirty="0"/>
            </a:br>
            <a:r>
              <a:rPr lang="en-US" dirty="0" err="1"/>
              <a:t>avavavav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Content">
  <p:cSld name="Paragraph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B052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B052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aragraph Content">
  <p:cSld name="Two Paragraph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 Slide">
  <p:cSld name="Object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6"/>
          <p:cNvSpPr txBox="1"/>
          <p:nvPr/>
        </p:nvSpPr>
        <p:spPr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1209963" y="1575377"/>
            <a:ext cx="6467763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406400" algn="ctr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>
            <a:off x="1792288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792288" y="4297179"/>
            <a:ext cx="5486400" cy="40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Aligned Slide">
  <p:cSld name="Left Aligned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>
            <a:spLocks noGrp="1"/>
          </p:cNvSpPr>
          <p:nvPr>
            <p:ph type="pic" idx="2"/>
          </p:nvPr>
        </p:nvSpPr>
        <p:spPr>
          <a:xfrm>
            <a:off x="3049915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3049915" y="4297179"/>
            <a:ext cx="5486400" cy="40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371600" y="2914650"/>
            <a:ext cx="6400800" cy="195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55600" algn="ctr" rtl="0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1" descr="triangle_page#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5118" y="4825556"/>
            <a:ext cx="575518" cy="317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openxmlformats.org/officeDocument/2006/relationships/image" Target="../media/image130.png"/><Relationship Id="rId12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hyperlink" Target="https://github.com/radar-lab/traffic_monitoring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ctrTitle"/>
          </p:nvPr>
        </p:nvSpPr>
        <p:spPr>
          <a:xfrm>
            <a:off x="251460" y="1546927"/>
            <a:ext cx="8641080" cy="78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lvl="0"/>
            <a:r>
              <a:rPr lang="en-US" sz="2000" dirty="0" err="1"/>
              <a:t>MmWave</a:t>
            </a:r>
            <a:r>
              <a:rPr lang="en-US" sz="2000" dirty="0"/>
              <a:t> Radar Point Cloud Segmentation using GMM</a:t>
            </a:r>
            <a:br>
              <a:rPr lang="en-US" sz="2000" dirty="0"/>
            </a:br>
            <a:r>
              <a:rPr lang="en-US" sz="2000" dirty="0"/>
              <a:t>in Multimodal Traffic Monitoring</a:t>
            </a:r>
            <a:endParaRPr sz="2000" b="1" i="0" u="none" strike="noStrike" cap="none" dirty="0">
              <a:solidFill>
                <a:srgbClr val="0C234B"/>
              </a:solidFill>
              <a:sym typeface="Verdana"/>
            </a:endParaRPr>
          </a:p>
        </p:txBody>
      </p:sp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>
            <a:off x="381476" y="2390198"/>
            <a:ext cx="8381048" cy="15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sz="1600" dirty="0"/>
              <a:t>Feng Jin</a:t>
            </a:r>
            <a:r>
              <a:rPr lang="en-US" sz="1600" baseline="30000" dirty="0"/>
              <a:t>1</a:t>
            </a:r>
            <a:r>
              <a:rPr lang="en-US" sz="1600" dirty="0"/>
              <a:t>, Arindam Sengupta</a:t>
            </a:r>
            <a:r>
              <a:rPr lang="en-US" sz="1600" baseline="30000" dirty="0"/>
              <a:t>1</a:t>
            </a:r>
            <a:r>
              <a:rPr lang="en-US" sz="1600" dirty="0"/>
              <a:t>, Siyang Cao</a:t>
            </a:r>
            <a:r>
              <a:rPr lang="en-US" sz="1600" baseline="30000" dirty="0"/>
              <a:t>1</a:t>
            </a:r>
            <a:r>
              <a:rPr lang="en-US" sz="1600" dirty="0"/>
              <a:t> and Yao-Jan Wu</a:t>
            </a:r>
            <a:r>
              <a:rPr lang="en-US" sz="1600" baseline="30000" dirty="0"/>
              <a:t>2</a:t>
            </a:r>
          </a:p>
          <a:p>
            <a:pPr marL="0" lvl="0" indent="0">
              <a:spcBef>
                <a:spcPts val="0"/>
              </a:spcBef>
            </a:pPr>
            <a:r>
              <a:rPr lang="en-US" sz="1400" baseline="30000" dirty="0"/>
              <a:t>1</a:t>
            </a:r>
            <a:r>
              <a:rPr lang="en-US" sz="1400" dirty="0"/>
              <a:t>Department of Electrical and Computer Engineering</a:t>
            </a:r>
            <a:br>
              <a:rPr lang="en-US" sz="1400" dirty="0"/>
            </a:br>
            <a:r>
              <a:rPr lang="en-US" sz="1400" baseline="30000" dirty="0"/>
              <a:t>2</a:t>
            </a:r>
            <a:r>
              <a:rPr lang="en-US" sz="1400" dirty="0"/>
              <a:t>Department of Civil and Architectural Engineering and Mechanics</a:t>
            </a:r>
            <a:br>
              <a:rPr lang="en-US" sz="1400" dirty="0"/>
            </a:br>
            <a:r>
              <a:rPr lang="en-US" sz="1400" dirty="0"/>
              <a:t>The </a:t>
            </a:r>
            <a:r>
              <a:rPr lang="en-US" sz="1400" i="1" dirty="0"/>
              <a:t>University of Arizona</a:t>
            </a:r>
            <a:r>
              <a:rPr lang="en-US" sz="1400" dirty="0"/>
              <a:t>, Tucson, AZ 85721</a:t>
            </a:r>
            <a:br>
              <a:rPr lang="en-US" sz="1400" dirty="0"/>
            </a:br>
            <a:r>
              <a:rPr lang="en-US" sz="1400" dirty="0"/>
              <a:t>Email:{</a:t>
            </a:r>
            <a:r>
              <a:rPr lang="en-US" sz="1400" dirty="0" err="1"/>
              <a:t>fengjin</a:t>
            </a:r>
            <a:r>
              <a:rPr lang="en-US" sz="1400" dirty="0"/>
              <a:t>, sengupta, caos, </a:t>
            </a:r>
            <a:r>
              <a:rPr lang="en-US" sz="1400" dirty="0" err="1"/>
              <a:t>yaojan</a:t>
            </a:r>
            <a:r>
              <a:rPr lang="en-US" sz="1400" dirty="0"/>
              <a:t>}@email.arizona.edu</a:t>
            </a:r>
          </a:p>
          <a:p>
            <a:pPr marL="0" lvl="0" indent="0">
              <a:spcBef>
                <a:spcPts val="0"/>
              </a:spcBef>
            </a:pP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April 29</a:t>
            </a:r>
            <a:r>
              <a:rPr lang="en-US" sz="1400" b="0" i="0" u="none" strike="noStrike" cap="none" dirty="0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rPr>
              <a:t>, 2020</a:t>
            </a:r>
            <a:endParaRPr sz="1400" b="0" i="0" u="none" strike="noStrike" cap="none" dirty="0">
              <a:solidFill>
                <a:srgbClr val="6F868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B12D06A2-EE83-4917-842A-B3B61A638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111" y="446788"/>
            <a:ext cx="2475093" cy="85253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E92C2CD-EA53-42F0-BC3D-1E604AE8C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765" y="152400"/>
            <a:ext cx="712946" cy="140399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656C45-E463-47C7-AFDC-8DB564928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69" y="351932"/>
            <a:ext cx="1011949" cy="94738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F979508-803A-44BB-B89F-1AE7F0A8B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90">
        <p:fade/>
      </p:transition>
    </mc:Choice>
    <mc:Fallback xmlns="">
      <p:transition spd="med" advTm="19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0" y="124097"/>
            <a:ext cx="9144000" cy="382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b="1" i="0" u="none" strike="noStrike" cap="none" dirty="0">
                <a:solidFill>
                  <a:schemeClr val="tx1"/>
                </a:solidFill>
                <a:latin typeface="+mn-lt"/>
                <a:sym typeface="Verdana"/>
              </a:rPr>
              <a:t>I. Concept of Multimodal Traffic Monitoring</a:t>
            </a:r>
            <a:endParaRPr sz="1600" b="1" i="0" u="none" strike="noStrike" cap="none" dirty="0">
              <a:solidFill>
                <a:schemeClr val="tx1"/>
              </a:solidFill>
              <a:latin typeface="+mn-lt"/>
              <a:sym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5561" y="1742980"/>
            <a:ext cx="4267845" cy="8167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Provides the real-time traffic statistics, i.e., </a:t>
            </a:r>
            <a:r>
              <a:rPr lang="en-US" b="1" dirty="0">
                <a:solidFill>
                  <a:srgbClr val="00B0F0"/>
                </a:solidFill>
              </a:rPr>
              <a:t>speed and volume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of each transportation mode, such as car, pedestrian, bicycle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561" y="684760"/>
            <a:ext cx="4267845" cy="80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 improve the traffic efficiency and reduce crashes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20" y="2937954"/>
            <a:ext cx="4158503" cy="15657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11267" y="3143723"/>
            <a:ext cx="2555952" cy="642413"/>
            <a:chOff x="1487410" y="1918669"/>
            <a:chExt cx="2555952" cy="642413"/>
          </a:xfrm>
        </p:grpSpPr>
        <p:sp>
          <p:nvSpPr>
            <p:cNvPr id="15" name="Rectangle 14"/>
            <p:cNvSpPr/>
            <p:nvPr/>
          </p:nvSpPr>
          <p:spPr>
            <a:xfrm>
              <a:off x="1487410" y="1918669"/>
              <a:ext cx="478417" cy="37980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62299" y="1918669"/>
              <a:ext cx="881063" cy="64241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46593" y="3666719"/>
            <a:ext cx="675209" cy="411706"/>
            <a:chOff x="2822736" y="2441665"/>
            <a:chExt cx="675209" cy="411706"/>
          </a:xfrm>
        </p:grpSpPr>
        <p:sp>
          <p:nvSpPr>
            <p:cNvPr id="13" name="Rectangle 12"/>
            <p:cNvSpPr/>
            <p:nvPr/>
          </p:nvSpPr>
          <p:spPr>
            <a:xfrm>
              <a:off x="2822736" y="2441665"/>
              <a:ext cx="258762" cy="327768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10621" y="2608005"/>
              <a:ext cx="187324" cy="245366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69618" y="3527732"/>
            <a:ext cx="1325521" cy="575976"/>
            <a:chOff x="1517678" y="2292191"/>
            <a:chExt cx="1325521" cy="575976"/>
          </a:xfrm>
        </p:grpSpPr>
        <p:sp>
          <p:nvSpPr>
            <p:cNvPr id="7" name="Rectangle 6"/>
            <p:cNvSpPr/>
            <p:nvPr/>
          </p:nvSpPr>
          <p:spPr>
            <a:xfrm>
              <a:off x="1517678" y="2292191"/>
              <a:ext cx="187325" cy="24536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11989" y="2406346"/>
              <a:ext cx="236422" cy="309471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71948" y="2607648"/>
              <a:ext cx="129347" cy="245279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13852" y="2668776"/>
              <a:ext cx="129347" cy="199391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Isosceles Triangle 8"/>
          <p:cNvSpPr/>
          <p:nvPr/>
        </p:nvSpPr>
        <p:spPr>
          <a:xfrm rot="17623473">
            <a:off x="384270" y="2735125"/>
            <a:ext cx="517162" cy="874583"/>
          </a:xfrm>
          <a:prstGeom prst="triangle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25561" y="3020681"/>
            <a:ext cx="1558437" cy="1478319"/>
            <a:chOff x="447246" y="1993392"/>
            <a:chExt cx="1558437" cy="1478319"/>
          </a:xfrm>
        </p:grpSpPr>
        <p:sp>
          <p:nvSpPr>
            <p:cNvPr id="8" name="Rectangle 7"/>
            <p:cNvSpPr/>
            <p:nvPr/>
          </p:nvSpPr>
          <p:spPr>
            <a:xfrm>
              <a:off x="447246" y="2924015"/>
              <a:ext cx="1558437" cy="5476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Multimodal Traffic Monitoring System</a:t>
              </a:r>
            </a:p>
          </p:txBody>
        </p:sp>
        <p:cxnSp>
          <p:nvCxnSpPr>
            <p:cNvPr id="12" name="Straight Arrow Connector 11"/>
            <p:cNvCxnSpPr>
              <a:cxnSpLocks/>
              <a:stCxn id="8" idx="0"/>
            </p:cNvCxnSpPr>
            <p:nvPr/>
          </p:nvCxnSpPr>
          <p:spPr>
            <a:xfrm flipH="1" flipV="1">
              <a:off x="569618" y="1993392"/>
              <a:ext cx="656847" cy="93062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2E1375D-4129-41E4-A9BA-AB56FB798B0C}"/>
              </a:ext>
            </a:extLst>
          </p:cNvPr>
          <p:cNvSpPr/>
          <p:nvPr/>
        </p:nvSpPr>
        <p:spPr>
          <a:xfrm>
            <a:off x="4508711" y="695819"/>
            <a:ext cx="4423453" cy="1891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Advantages of </a:t>
            </a:r>
            <a:r>
              <a:rPr lang="en-US" b="1" dirty="0" err="1">
                <a:solidFill>
                  <a:schemeClr val="tx1"/>
                </a:solidFill>
              </a:rPr>
              <a:t>mmWave</a:t>
            </a:r>
            <a:r>
              <a:rPr lang="en-US" b="1" dirty="0">
                <a:solidFill>
                  <a:schemeClr val="tx1"/>
                </a:solidFill>
              </a:rPr>
              <a:t> radar sensor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Robust to adverse weather and poor light (at nights) conditions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Speed measurement through Doppler effect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High bandwidth up to 4 GHz, which leads to 3.75 cm range resolution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Low-cost and compact design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A1F773-5B91-4615-B3B2-581290781412}"/>
              </a:ext>
            </a:extLst>
          </p:cNvPr>
          <p:cNvSpPr/>
          <p:nvPr/>
        </p:nvSpPr>
        <p:spPr>
          <a:xfrm>
            <a:off x="4508711" y="2866685"/>
            <a:ext cx="4423453" cy="1637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Key problem in this research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How to recognize different traffic modes, such as cars/pedestrians, using </a:t>
            </a:r>
            <a:r>
              <a:rPr lang="en-US" dirty="0" err="1">
                <a:solidFill>
                  <a:schemeClr val="tx1"/>
                </a:solidFill>
              </a:rPr>
              <a:t>mmWave</a:t>
            </a:r>
            <a:r>
              <a:rPr lang="en-US" dirty="0">
                <a:solidFill>
                  <a:schemeClr val="tx1"/>
                </a:solidFill>
              </a:rPr>
              <a:t> radar sensor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</a:rPr>
              <a:t>Point </a:t>
            </a:r>
            <a:r>
              <a:rPr lang="en-US" altLang="zh-CN">
                <a:solidFill>
                  <a:schemeClr val="tx1"/>
                </a:solidFill>
              </a:rPr>
              <a:t>c</a:t>
            </a:r>
            <a:r>
              <a:rPr lang="en-US">
                <a:solidFill>
                  <a:schemeClr val="tx1"/>
                </a:solidFill>
              </a:rPr>
              <a:t>loud </a:t>
            </a:r>
            <a:r>
              <a:rPr lang="en-US" dirty="0">
                <a:solidFill>
                  <a:schemeClr val="tx1"/>
                </a:solidFill>
              </a:rPr>
              <a:t>segmentation is point-wise classification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9E3687D1-DBD2-48AC-BA3D-890D5783DD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C40EF05A-C04B-403C-B523-ACB8A6F51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838" y="46680"/>
            <a:ext cx="1031176" cy="53729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D8F61-10B4-452C-A3A0-EE814539C7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77" y="115300"/>
            <a:ext cx="408520" cy="382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76"/>
    </mc:Choice>
    <mc:Fallback xmlns="">
      <p:transition spd="slow" advTm="4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26" y="567944"/>
            <a:ext cx="3652430" cy="3625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BC584-9902-405C-92E5-AD4B8FD71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351" y="567944"/>
            <a:ext cx="5177460" cy="3703875"/>
          </a:xfrm>
          <a:prstGeom prst="rect">
            <a:avLst/>
          </a:prstGeom>
        </p:spPr>
      </p:pic>
      <p:sp>
        <p:nvSpPr>
          <p:cNvPr id="8" name="Google Shape;72;p12">
            <a:extLst>
              <a:ext uri="{FF2B5EF4-FFF2-40B4-BE49-F238E27FC236}">
                <a16:creationId xmlns:a16="http://schemas.microsoft.com/office/drawing/2014/main" id="{DF642F7F-A682-48B5-9F1E-1ABBA2DF3B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4097"/>
            <a:ext cx="9144000" cy="382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b="1" i="0" u="none" strike="noStrike" cap="none" dirty="0">
                <a:solidFill>
                  <a:schemeClr val="tx1"/>
                </a:solidFill>
                <a:latin typeface="+mn-lt"/>
                <a:sym typeface="Verdana"/>
              </a:rPr>
              <a:t>II. What can we get from a </a:t>
            </a:r>
            <a:r>
              <a:rPr lang="en-US" sz="1600" b="1" i="0" u="none" strike="noStrike" cap="none" dirty="0" err="1">
                <a:solidFill>
                  <a:schemeClr val="tx1"/>
                </a:solidFill>
                <a:latin typeface="+mn-lt"/>
                <a:sym typeface="Verdana"/>
              </a:rPr>
              <a:t>mmWave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+mn-lt"/>
                <a:sym typeface="Verdana"/>
              </a:rPr>
              <a:t> radar sensor?</a:t>
            </a:r>
            <a:endParaRPr sz="1600" b="1" i="0" u="none" strike="noStrike" cap="none" dirty="0">
              <a:solidFill>
                <a:schemeClr val="tx1"/>
              </a:solidFill>
              <a:latin typeface="+mn-lt"/>
              <a:sym typeface="Verdan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0C15E6-1A08-4C14-992B-DC0938E5A5EB}"/>
              </a:ext>
            </a:extLst>
          </p:cNvPr>
          <p:cNvSpPr/>
          <p:nvPr/>
        </p:nvSpPr>
        <p:spPr>
          <a:xfrm>
            <a:off x="489589" y="4333209"/>
            <a:ext cx="8157116" cy="470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Assumption: different traffic mode obeys a certain multivariate Gaussian distribution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78482E-A7D9-4B4B-81D9-6BCFB5C406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CCAB8355-8E06-45E3-A31C-6FB80BAAB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3838" y="46680"/>
            <a:ext cx="1031176" cy="53729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438470-7D46-4CDD-95C8-08AB2650B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77" y="115300"/>
            <a:ext cx="408520" cy="382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0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7"/>
    </mc:Choice>
    <mc:Fallback xmlns="">
      <p:transition spd="slow" advTm="3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956" x="2733675" y="1757363"/>
          <p14:tracePt t="2518" x="2728913" y="1757363"/>
          <p14:tracePt t="2535" x="2714625" y="1757363"/>
          <p14:tracePt t="2545" x="2705100" y="1757363"/>
          <p14:tracePt t="2550" x="2690813" y="1757363"/>
          <p14:tracePt t="2567" x="2662238" y="1757363"/>
          <p14:tracePt t="2583" x="2628900" y="1752600"/>
          <p14:tracePt t="2600" x="2590800" y="1752600"/>
          <p14:tracePt t="2617" x="2538413" y="1752600"/>
          <p14:tracePt t="2633" x="2486025" y="1752600"/>
          <p14:tracePt t="2636" x="2476500" y="1757363"/>
          <p14:tracePt t="2650" x="2424113" y="1766888"/>
          <p14:tracePt t="2667" x="2333625" y="1790700"/>
          <p14:tracePt t="2683" x="2200275" y="1852613"/>
          <p14:tracePt t="2701" x="2028825" y="1947863"/>
          <p14:tracePt t="2716" x="1862138" y="2057400"/>
          <p14:tracePt t="2733" x="1709738" y="2185988"/>
          <p14:tracePt t="2750" x="1595438" y="2343150"/>
          <p14:tracePt t="2769" x="1533525" y="2519363"/>
          <p14:tracePt t="2784" x="1509713" y="2690813"/>
          <p14:tracePt t="2800" x="1514475" y="2876550"/>
          <p14:tracePt t="2816" x="1557338" y="3033713"/>
          <p14:tracePt t="2818" x="1562100" y="3052763"/>
          <p14:tracePt t="2833" x="1638300" y="3143250"/>
          <p14:tracePt t="2850" x="1752600" y="3224213"/>
          <p14:tracePt t="2851" x="1762125" y="3224213"/>
          <p14:tracePt t="2866" x="1866900" y="3252788"/>
          <p14:tracePt t="2883" x="1985963" y="3257550"/>
          <p14:tracePt t="2884" x="2000250" y="3257550"/>
          <p14:tracePt t="2900" x="2124075" y="3228975"/>
          <p14:tracePt t="2916" x="2252663" y="3152775"/>
          <p14:tracePt t="2933" x="2381250" y="3024188"/>
          <p14:tracePt t="2934" x="2390775" y="3019425"/>
          <p14:tracePt t="2951" x="2490788" y="2871788"/>
          <p14:tracePt t="2956" x="2514600" y="2819400"/>
          <p14:tracePt t="2958" x="2533650" y="2795588"/>
          <p14:tracePt t="2967" x="2566988" y="2719388"/>
          <p14:tracePt t="2983" x="2624138" y="2562225"/>
          <p14:tracePt t="2992" x="2643188" y="2476500"/>
          <p14:tracePt t="2999" x="2643188" y="2419350"/>
          <p14:tracePt t="3001" x="2643188" y="2405063"/>
          <p14:tracePt t="3016" x="2619375" y="2309813"/>
          <p14:tracePt t="3033" x="2533650" y="2219325"/>
          <p14:tracePt t="3035" x="2528888" y="2214563"/>
          <p14:tracePt t="3049" x="2424113" y="2162175"/>
          <p14:tracePt t="3051" x="2419350" y="2157413"/>
          <p14:tracePt t="3066" x="2305050" y="2133600"/>
          <p14:tracePt t="3083" x="2209800" y="2133600"/>
          <p14:tracePt t="3099" x="2109788" y="2143125"/>
          <p14:tracePt t="3100" x="2105025" y="2143125"/>
          <p14:tracePt t="3116" x="1985963" y="2190750"/>
          <p14:tracePt t="3133" x="1838325" y="2290763"/>
          <p14:tracePt t="3149" x="1690688" y="2452688"/>
          <p14:tracePt t="3166" x="1566863" y="2662238"/>
          <p14:tracePt t="3167" x="1557338" y="2667000"/>
          <p14:tracePt t="3182" x="1485900" y="2852738"/>
          <p14:tracePt t="3199" x="1433513" y="3019425"/>
          <p14:tracePt t="3216" x="1428750" y="3114675"/>
          <p14:tracePt t="3232" x="1462088" y="3171825"/>
          <p14:tracePt t="3249" x="1524000" y="3209925"/>
          <p14:tracePt t="3265" x="1614488" y="3219450"/>
          <p14:tracePt t="3282" x="1762125" y="3200400"/>
          <p14:tracePt t="3299" x="1947863" y="3128963"/>
          <p14:tracePt t="3318" x="2181225" y="3000375"/>
          <p14:tracePt t="3332" x="2419350" y="2852738"/>
          <p14:tracePt t="3334" x="2443163" y="2838450"/>
          <p14:tracePt t="3349" x="2590800" y="2714625"/>
          <p14:tracePt t="3366" x="2700338" y="2590800"/>
          <p14:tracePt t="3382" x="2738438" y="2524125"/>
          <p14:tracePt t="3399" x="2743200" y="2490788"/>
          <p14:tracePt t="3400" x="2743200" y="2486025"/>
          <p14:tracePt t="3416" x="2728913" y="2471738"/>
          <p14:tracePt t="3432" x="2709863" y="2462213"/>
          <p14:tracePt t="3449" x="2700338" y="2457450"/>
          <p14:tracePt t="3466" x="2690813" y="2457450"/>
          <p14:tracePt t="3483" x="2681288" y="2457450"/>
          <p14:tracePt t="3499" x="2676525" y="2457450"/>
          <p14:tracePt t="5892" x="2686050" y="2457450"/>
          <p14:tracePt t="5915" x="2809875" y="2466975"/>
          <p14:tracePt t="5931" x="2990850" y="2490788"/>
          <p14:tracePt t="5935" x="3086100" y="2500313"/>
          <p14:tracePt t="5946" x="3333750" y="2519363"/>
          <p14:tracePt t="5963" x="3810000" y="2538413"/>
          <p14:tracePt t="5979" x="4443413" y="2543175"/>
          <p14:tracePt t="5996" x="5062538" y="2514600"/>
          <p14:tracePt t="5997" x="5100638" y="2509838"/>
          <p14:tracePt t="6012" x="5553075" y="2433638"/>
          <p14:tracePt t="6029" x="5891213" y="2319338"/>
          <p14:tracePt t="6046" x="6081713" y="2214563"/>
          <p14:tracePt t="6063" x="6138863" y="2166938"/>
          <p14:tracePt t="6079" x="6148388" y="2138363"/>
          <p14:tracePt t="6081" x="6148388" y="2133600"/>
          <p14:tracePt t="6097" x="6143625" y="2109788"/>
          <p14:tracePt t="6098" x="6138863" y="2109788"/>
          <p14:tracePt t="6113" x="6119813" y="2085975"/>
          <p14:tracePt t="6114" x="6115050" y="2085975"/>
          <p14:tracePt t="6129" x="6100763" y="2071688"/>
          <p14:tracePt t="6146" x="6081713" y="2062163"/>
          <p14:tracePt t="6163" x="6072188" y="2062163"/>
          <p14:tracePt t="6180" x="6048375" y="2071688"/>
          <p14:tracePt t="6196" x="6005513" y="2105025"/>
          <p14:tracePt t="6212" x="5938838" y="2195513"/>
          <p14:tracePt t="6229" x="5876925" y="2347913"/>
          <p14:tracePt t="6245" x="5853113" y="2471738"/>
          <p14:tracePt t="6262" x="5853113" y="2557463"/>
          <p14:tracePt t="6279" x="5895975" y="2605088"/>
          <p14:tracePt t="6295" x="5938838" y="2624138"/>
          <p14:tracePt t="6312" x="5986463" y="2624138"/>
          <p14:tracePt t="6329" x="6043613" y="2609850"/>
          <p14:tracePt t="6345" x="6105525" y="2576513"/>
          <p14:tracePt t="6362" x="6157913" y="2524125"/>
          <p14:tracePt t="6378" x="6205538" y="2462213"/>
          <p14:tracePt t="6395" x="6229350" y="2409825"/>
          <p14:tracePt t="6412" x="6229350" y="2376488"/>
          <p14:tracePt t="6413" x="6229350" y="2371725"/>
          <p14:tracePt t="6429" x="6219825" y="2352675"/>
          <p14:tracePt t="6445" x="6196013" y="2347913"/>
          <p14:tracePt t="6463" x="6176963" y="2347913"/>
          <p14:tracePt t="6481" x="6148388" y="2362200"/>
          <p14:tracePt t="6495" x="6134100" y="2376488"/>
          <p14:tracePt t="6512" x="6124575" y="2386013"/>
          <p14:tracePt t="6528" x="6119813" y="2395538"/>
          <p14:tracePt t="6545" x="6119813" y="2400300"/>
          <p14:tracePt t="6562" x="6119813" y="2409825"/>
          <p14:tracePt t="6580" x="6119813" y="2419350"/>
          <p14:tracePt t="6841" x="6124575" y="2419350"/>
          <p14:tracePt t="6917" x="6129338" y="2419350"/>
          <p14:tracePt t="6926" x="6143625" y="2409825"/>
          <p14:tracePt t="6933" x="6167438" y="2400300"/>
          <p14:tracePt t="6934" x="6172200" y="2400300"/>
          <p14:tracePt t="6945" x="6215063" y="2371725"/>
          <p14:tracePt t="6962" x="6267450" y="2333625"/>
          <p14:tracePt t="6978" x="6315075" y="2281238"/>
          <p14:tracePt t="6995" x="6372225" y="2228850"/>
          <p14:tracePt t="6996" x="6376988" y="2219325"/>
          <p14:tracePt t="7011" x="6415088" y="2157413"/>
          <p14:tracePt t="7013" x="6419850" y="2152650"/>
          <p14:tracePt t="7028" x="6438900" y="2085975"/>
          <p14:tracePt t="7045" x="6438900" y="2000250"/>
          <p14:tracePt t="7046" x="6438900" y="1990725"/>
          <p14:tracePt t="7061" x="6434138" y="1914525"/>
          <p14:tracePt t="7078" x="6415088" y="1828800"/>
          <p14:tracePt t="7095" x="6400800" y="1781175"/>
          <p14:tracePt t="7096" x="6396038" y="1776413"/>
          <p14:tracePt t="7111" x="6367463" y="1747838"/>
          <p14:tracePt t="7128" x="6338888" y="1728788"/>
          <p14:tracePt t="7144" x="6319838" y="1719263"/>
          <p14:tracePt t="7161" x="6296025" y="1714500"/>
          <p14:tracePt t="7178" x="6257925" y="1704975"/>
          <p14:tracePt t="7194" x="6210300" y="1695450"/>
          <p14:tracePt t="7212" x="6157913" y="1695450"/>
          <p14:tracePt t="7228" x="6119813" y="1685925"/>
          <p14:tracePt t="7244" x="6081713" y="1681163"/>
          <p14:tracePt t="7261" x="6043613" y="1676400"/>
          <p14:tracePt t="7278" x="6015038" y="1676400"/>
          <p14:tracePt t="7294" x="5976938" y="1676400"/>
          <p14:tracePt t="7311" x="5948363" y="1681163"/>
          <p14:tracePt t="7328" x="5919788" y="1700213"/>
          <p14:tracePt t="7344" x="5881688" y="1724025"/>
          <p14:tracePt t="7361" x="5838825" y="1762125"/>
          <p14:tracePt t="7377" x="5800725" y="1819275"/>
          <p14:tracePt t="7394" x="5776913" y="1895475"/>
          <p14:tracePt t="7411" x="5767388" y="1985963"/>
          <p14:tracePt t="7427" x="5772150" y="2090738"/>
          <p14:tracePt t="7444" x="5805488" y="2185988"/>
          <p14:tracePt t="7461" x="5848350" y="2257425"/>
          <p14:tracePt t="7477" x="5900738" y="2300288"/>
          <p14:tracePt t="7494" x="5967413" y="2324100"/>
          <p14:tracePt t="7495" x="5976938" y="2324100"/>
          <p14:tracePt t="7511" x="6038850" y="2324100"/>
          <p14:tracePt t="7527" x="6105525" y="2305050"/>
          <p14:tracePt t="7543" x="6176963" y="2271713"/>
          <p14:tracePt t="7560" x="6253163" y="2219325"/>
          <p14:tracePt t="7561" x="6257925" y="2209800"/>
          <p14:tracePt t="7577" x="6334125" y="2133600"/>
          <p14:tracePt t="7594" x="6405563" y="2052638"/>
          <p14:tracePt t="7610" x="6443663" y="2005013"/>
          <p14:tracePt t="7627" x="6467475" y="1962150"/>
          <p14:tracePt t="7645" x="6477000" y="1919288"/>
          <p14:tracePt t="7661" x="6467475" y="1852613"/>
          <p14:tracePt t="7677" x="6424613" y="1776413"/>
          <p14:tracePt t="7678" x="6419850" y="1766888"/>
          <p14:tracePt t="7694" x="6357938" y="1709738"/>
          <p14:tracePt t="7710" x="6272213" y="1657350"/>
          <p14:tracePt t="7727" x="6200775" y="1638300"/>
          <p14:tracePt t="7728" x="6191250" y="1638300"/>
          <p14:tracePt t="7744" x="6153150" y="1638300"/>
          <p14:tracePt t="7760" x="6110288" y="1643063"/>
          <p14:tracePt t="7777" x="6062663" y="1666875"/>
          <p14:tracePt t="7778" x="6057900" y="1671638"/>
          <p14:tracePt t="7794" x="6015038" y="1704975"/>
          <p14:tracePt t="7810" x="5967413" y="1781175"/>
          <p14:tracePt t="7827" x="5943600" y="1862138"/>
          <p14:tracePt t="7843" x="5943600" y="1933575"/>
          <p14:tracePt t="7861" x="5957888" y="1995488"/>
          <p14:tracePt t="7878" x="6015038" y="2047875"/>
          <p14:tracePt t="7893" x="6091238" y="2071688"/>
          <p14:tracePt t="7894" x="6096000" y="2071688"/>
          <p14:tracePt t="7910" x="6162675" y="2081213"/>
          <p14:tracePt t="7927" x="6205538" y="2076450"/>
          <p14:tracePt t="7944" x="6234113" y="2062163"/>
          <p14:tracePt t="7960" x="6248400" y="2047875"/>
          <p14:tracePt t="7977" x="6286500" y="2009775"/>
          <p14:tracePt t="7993" x="6319838" y="1966913"/>
          <p14:tracePt t="8010" x="6348413" y="1924050"/>
          <p14:tracePt t="8027" x="6357938" y="1895475"/>
          <p14:tracePt t="8043" x="6362700" y="1881188"/>
          <p14:tracePt t="8060" x="6362700" y="1876425"/>
          <p14:tracePt t="8093" x="6357938" y="1876425"/>
          <p14:tracePt t="8110" x="6348413" y="1876425"/>
          <p14:tracePt t="8127" x="6343650" y="1871663"/>
          <p14:tracePt t="8143" x="6338888" y="1871663"/>
          <p14:tracePt t="8337" x="6334125" y="1871663"/>
          <p14:tracePt t="8347" x="6329363" y="1871663"/>
          <p14:tracePt t="8361" x="6310313" y="1866900"/>
          <p14:tracePt t="8376" x="6276975" y="1862138"/>
          <p14:tracePt t="8393" x="6234113" y="1857375"/>
          <p14:tracePt t="8409" x="6191250" y="1847850"/>
          <p14:tracePt t="8426" x="6129338" y="1843088"/>
          <p14:tracePt t="8443" x="6029325" y="1843088"/>
          <p14:tracePt t="8459" x="5915025" y="1843088"/>
          <p14:tracePt t="8476" x="5795963" y="1843088"/>
          <p14:tracePt t="8477" x="5776913" y="1843088"/>
          <p14:tracePt t="8493" x="5662613" y="1843088"/>
          <p14:tracePt t="8509" x="5543550" y="1857375"/>
          <p14:tracePt t="8526" x="5434013" y="1885950"/>
          <p14:tracePt t="8543" x="5314950" y="1924050"/>
          <p14:tracePt t="8559" x="5205413" y="1966913"/>
          <p14:tracePt t="8577" x="5100638" y="2009775"/>
          <p14:tracePt t="8593" x="5019675" y="2052638"/>
          <p14:tracePt t="8609" x="4924425" y="2090738"/>
          <p14:tracePt t="8610" x="4919663" y="2095500"/>
          <p14:tracePt t="8626" x="4838700" y="2119313"/>
          <p14:tracePt t="8642" x="4762500" y="2143125"/>
          <p14:tracePt t="8660" x="4705350" y="2157413"/>
          <p14:tracePt t="8678" x="4667250" y="2166938"/>
          <p14:tracePt t="8680" x="4662488" y="2171700"/>
          <p14:tracePt t="8694" x="4643438" y="2176463"/>
          <p14:tracePt t="8709" x="4629150" y="2181225"/>
          <p14:tracePt t="8726" x="4614863" y="2190750"/>
          <p14:tracePt t="8742" x="4591050" y="2195513"/>
          <p14:tracePt t="8759" x="4562475" y="2205038"/>
          <p14:tracePt t="8777" x="4524375" y="2214563"/>
          <p14:tracePt t="8778" x="4519613" y="2214563"/>
          <p14:tracePt t="8793" x="4500563" y="2219325"/>
          <p14:tracePt t="8809" x="4476750" y="2224088"/>
          <p14:tracePt t="8826" x="4467225" y="2224088"/>
          <p14:tracePt t="8842" x="4462463" y="2224088"/>
          <p14:tracePt t="8912" x="4462463" y="2219325"/>
          <p14:tracePt t="8930" x="4467225" y="2214563"/>
          <p14:tracePt t="8952" x="4476750" y="2209800"/>
          <p14:tracePt t="8970" x="4491038" y="2205038"/>
          <p14:tracePt t="8981" x="4500563" y="2205038"/>
          <p14:tracePt t="8993" x="4505325" y="2205038"/>
          <p14:tracePt t="9032" x="4510088" y="2205038"/>
          <p14:tracePt t="9236" x="4510088" y="2200275"/>
          <p14:tracePt t="9434" x="4510088" y="2195513"/>
          <p14:tracePt t="10122" x="4514850" y="2195513"/>
          <p14:tracePt t="10142" x="4548188" y="2185988"/>
          <p14:tracePt t="10162" x="4600575" y="2181225"/>
          <p14:tracePt t="10166" x="4619625" y="2181225"/>
          <p14:tracePt t="10175" x="4662488" y="2176463"/>
          <p14:tracePt t="10190" x="4748213" y="2176463"/>
          <p14:tracePt t="10207" x="4852988" y="2205038"/>
          <p14:tracePt t="10225" x="5014913" y="2262188"/>
          <p14:tracePt t="10226" x="5038725" y="2266950"/>
          <p14:tracePt t="10240" x="5243513" y="2328863"/>
          <p14:tracePt t="10243" x="5276850" y="2338388"/>
          <p14:tracePt t="10257" x="5657850" y="2428875"/>
          <p14:tracePt t="10259" x="5681663" y="2433638"/>
          <p14:tracePt t="10274" x="6105525" y="2495550"/>
          <p14:tracePt t="10290" x="6577013" y="2524125"/>
          <p14:tracePt t="10307" x="6977063" y="2524125"/>
          <p14:tracePt t="10325" x="7234238" y="2500313"/>
          <p14:tracePt t="10341" x="7348538" y="2462213"/>
          <p14:tracePt t="10344" x="7362825" y="2462213"/>
          <p14:tracePt t="10357" x="7396163" y="2428875"/>
          <p14:tracePt t="10373" x="7410450" y="2395538"/>
          <p14:tracePt t="10390" x="7415213" y="2343150"/>
          <p14:tracePt t="10407" x="7434263" y="2266950"/>
          <p14:tracePt t="10408" x="7443788" y="2257425"/>
          <p14:tracePt t="10423" x="7477125" y="2185988"/>
          <p14:tracePt t="10440" x="7505700" y="2095500"/>
          <p14:tracePt t="10457" x="7529513" y="2014538"/>
          <p14:tracePt t="10473" x="7553325" y="1938338"/>
          <p14:tracePt t="10490" x="7577138" y="1885950"/>
          <p14:tracePt t="10507" x="7605713" y="1824038"/>
          <p14:tracePt t="10523" x="7629525" y="1766888"/>
          <p14:tracePt t="10540" x="7639050" y="1714500"/>
          <p14:tracePt t="10557" x="7634288" y="1662113"/>
          <p14:tracePt t="10573" x="7610475" y="1633538"/>
          <p14:tracePt t="10590" x="7586663" y="1619250"/>
          <p14:tracePt t="10590" x="7581900" y="1619250"/>
          <p14:tracePt t="10607" x="7562850" y="1609725"/>
          <p14:tracePt t="10623" x="7539038" y="1604963"/>
          <p14:tracePt t="10640" x="7515225" y="1600200"/>
          <p14:tracePt t="10657" x="7486650" y="1595438"/>
          <p14:tracePt t="10673" x="7453313" y="1595438"/>
          <p14:tracePt t="10690" x="7410450" y="1609725"/>
          <p14:tracePt t="10706" x="7348538" y="1633538"/>
          <p14:tracePt t="10723" x="7286625" y="1662113"/>
          <p14:tracePt t="10740" x="7243763" y="1685925"/>
          <p14:tracePt t="10756" x="7205663" y="1709738"/>
          <p14:tracePt t="10773" x="7167563" y="1738313"/>
          <p14:tracePt t="10790" x="7134225" y="1771650"/>
          <p14:tracePt t="10806" x="7091363" y="1819275"/>
          <p14:tracePt t="10823" x="7053263" y="1866900"/>
          <p14:tracePt t="10840" x="7019925" y="1914525"/>
          <p14:tracePt t="10856" x="6991350" y="1952625"/>
          <p14:tracePt t="10874" x="6972300" y="1981200"/>
          <p14:tracePt t="10890" x="6958013" y="2019300"/>
          <p14:tracePt t="10906" x="6938963" y="2066925"/>
          <p14:tracePt t="10923" x="6929438" y="2119313"/>
          <p14:tracePt t="10940" x="6929438" y="2176463"/>
          <p14:tracePt t="10956" x="6929438" y="2224088"/>
          <p14:tracePt t="10973" x="6953250" y="2286000"/>
          <p14:tracePt t="10990" x="7000875" y="2347913"/>
          <p14:tracePt t="11006" x="7072313" y="2424113"/>
          <p14:tracePt t="11023" x="7181850" y="2505075"/>
          <p14:tracePt t="11024" x="7200900" y="2509838"/>
          <p14:tracePt t="11040" x="7319963" y="2557463"/>
          <p14:tracePt t="11041" x="7339013" y="2566988"/>
          <p14:tracePt t="11056" x="7458075" y="2590800"/>
          <p14:tracePt t="11073" x="7615238" y="2595563"/>
          <p14:tracePt t="11074" x="7629525" y="2595563"/>
          <p14:tracePt t="11090" x="7758113" y="2581275"/>
          <p14:tracePt t="11106" x="7843838" y="2538413"/>
          <p14:tracePt t="11123" x="7886700" y="2462213"/>
          <p14:tracePt t="11140" x="7896225" y="2366963"/>
          <p14:tracePt t="11156" x="7896225" y="2247900"/>
          <p14:tracePt t="11173" x="7881938" y="2138363"/>
          <p14:tracePt t="11189" x="7862888" y="2052638"/>
          <p14:tracePt t="11206" x="7824788" y="1995488"/>
          <p14:tracePt t="11223" x="7724775" y="1928813"/>
          <p14:tracePt t="11224" x="7720013" y="1928813"/>
          <p14:tracePt t="11239" x="7615238" y="1900238"/>
          <p14:tracePt t="11256" x="7515225" y="1890713"/>
          <p14:tracePt t="11273" x="7453313" y="1885950"/>
          <p14:tracePt t="11289" x="7400925" y="1890713"/>
          <p14:tracePt t="11306" x="7358063" y="1900238"/>
          <p14:tracePt t="11307" x="7353300" y="1900238"/>
          <p14:tracePt t="11323" x="7329488" y="1914525"/>
          <p14:tracePt t="11339" x="7315200" y="1924050"/>
          <p14:tracePt t="11356" x="7305675" y="1938338"/>
          <p14:tracePt t="11373" x="7296150" y="1952625"/>
          <p14:tracePt t="11389" x="7296150" y="1957388"/>
          <p14:tracePt t="11886" x="7296150" y="1962150"/>
          <p14:tracePt t="11898" x="7291388" y="1962150"/>
          <p14:tracePt t="11922" x="7267575" y="1985963"/>
          <p14:tracePt t="11939" x="7215188" y="2019300"/>
          <p14:tracePt t="11941" x="7200900" y="2028825"/>
          <p14:tracePt t="11958" x="7086600" y="2095500"/>
          <p14:tracePt t="11960" x="7067550" y="2109788"/>
          <p14:tracePt t="11977" x="6905625" y="2195513"/>
          <p14:tracePt t="11979" x="6886575" y="2205038"/>
          <p14:tracePt t="11990" x="6791325" y="2238375"/>
          <p14:tracePt t="11992" x="6767513" y="2243138"/>
          <p14:tracePt t="12005" x="6619875" y="2281238"/>
          <p14:tracePt t="12022" x="6391275" y="2324100"/>
          <p14:tracePt t="12039" x="6205538" y="2357438"/>
          <p14:tracePt t="12056" x="6038850" y="2386013"/>
          <p14:tracePt t="12058" x="6010275" y="2390775"/>
          <p14:tracePt t="12073" x="5915025" y="2400300"/>
          <p14:tracePt t="12074" x="5900738" y="2405063"/>
          <p14:tracePt t="12089" x="5848350" y="2405063"/>
          <p14:tracePt t="12092" x="5838825" y="2409825"/>
          <p14:tracePt t="12106" x="5800725" y="2414588"/>
          <p14:tracePt t="12108" x="5795963" y="2414588"/>
          <p14:tracePt t="12122" x="5757863" y="2414588"/>
          <p14:tracePt t="12138" x="5710238" y="2414588"/>
          <p14:tracePt t="12155" x="5648325" y="2414588"/>
          <p14:tracePt t="12156" x="5634038" y="2414588"/>
          <p14:tracePt t="12172" x="5567363" y="2409825"/>
          <p14:tracePt t="12188" x="5491163" y="2400300"/>
          <p14:tracePt t="12205" x="5419725" y="2395538"/>
          <p14:tracePt t="12221" x="5343525" y="2395538"/>
          <p14:tracePt t="12222" x="5338763" y="2395538"/>
          <p14:tracePt t="12238" x="5272088" y="2395538"/>
          <p14:tracePt t="12255" x="5210175" y="2400300"/>
          <p14:tracePt t="12272" x="5176838" y="2405063"/>
          <p14:tracePt t="12288" x="5153025" y="2414588"/>
          <p14:tracePt t="12361" x="5153025" y="2419350"/>
          <p14:tracePt t="12386" x="5153025" y="2424113"/>
          <p14:tracePt t="13487" x="5157788" y="2424113"/>
          <p14:tracePt t="13498" x="5172075" y="2424113"/>
          <p14:tracePt t="13504" x="5186363" y="2424113"/>
          <p14:tracePt t="13520" x="5229225" y="2414588"/>
          <p14:tracePt t="13537" x="5314950" y="2395538"/>
          <p14:tracePt t="13553" x="5434013" y="2371725"/>
          <p14:tracePt t="13570" x="5562600" y="2347913"/>
          <p14:tracePt t="13587" x="5700713" y="2314575"/>
          <p14:tracePt t="13588" x="5715000" y="2309813"/>
          <p14:tracePt t="13603" x="5848350" y="2276475"/>
          <p14:tracePt t="13620" x="5995988" y="2228850"/>
          <p14:tracePt t="13636" x="6115050" y="2190750"/>
          <p14:tracePt t="13653" x="6215063" y="2152650"/>
          <p14:tracePt t="13655" x="6229350" y="2147888"/>
          <p14:tracePt t="13670" x="6334125" y="2105025"/>
          <p14:tracePt t="13686" x="6453188" y="2071688"/>
          <p14:tracePt t="13703" x="6567488" y="2038350"/>
          <p14:tracePt t="13719" x="6705600" y="2009775"/>
          <p14:tracePt t="13721" x="6710363" y="2005013"/>
          <p14:tracePt t="13736" x="6862763" y="1981200"/>
          <p14:tracePt t="13753" x="6977063" y="1957388"/>
          <p14:tracePt t="13770" x="7086600" y="1938338"/>
          <p14:tracePt t="13786" x="7153275" y="1919288"/>
          <p14:tracePt t="13803" x="7200900" y="1909763"/>
          <p14:tracePt t="13820" x="7248525" y="1895475"/>
          <p14:tracePt t="13836" x="7291388" y="1890713"/>
          <p14:tracePt t="13838" x="7296150" y="1885950"/>
          <p14:tracePt t="13853" x="7319963" y="1881188"/>
          <p14:tracePt t="13869" x="7329488" y="1881188"/>
          <p14:tracePt t="13919" x="7348538" y="1876425"/>
          <p14:tracePt t="13936" x="7381875" y="1866900"/>
          <p14:tracePt t="13953" x="7419975" y="1847850"/>
          <p14:tracePt t="13970" x="7434263" y="1838325"/>
          <p14:tracePt t="13987" x="7448550" y="1833563"/>
          <p14:tracePt t="14087" x="7443788" y="1833563"/>
          <p14:tracePt t="14092" x="7439025" y="1833563"/>
          <p14:tracePt t="14102" x="7429500" y="1843088"/>
          <p14:tracePt t="14119" x="7405688" y="1862138"/>
          <p14:tracePt t="14136" x="7391400" y="1885950"/>
          <p14:tracePt t="14152" x="7377113" y="1895475"/>
          <p14:tracePt t="14169" x="7367588" y="1900238"/>
          <p14:tracePt t="14186" x="7358063" y="1900238"/>
          <p14:tracePt t="14202" x="7353300" y="1900238"/>
          <p14:tracePt t="14219" x="7348538" y="1890713"/>
          <p14:tracePt t="14236" x="7329488" y="1881188"/>
          <p14:tracePt t="14252" x="7319963" y="1866900"/>
          <p14:tracePt t="14269" x="7319963" y="1857375"/>
          <p14:tracePt t="14285" x="7319963" y="1847850"/>
          <p14:tracePt t="14302" x="7319963" y="1843088"/>
          <p14:tracePt t="14336" x="7329488" y="1843088"/>
          <p14:tracePt t="14369" x="7339013" y="1843088"/>
          <p14:tracePt t="14386" x="7343775" y="1843088"/>
          <p14:tracePt t="14402" x="7353300" y="1843088"/>
          <p14:tracePt t="14419" x="7353300" y="1847850"/>
          <p14:tracePt t="14435" x="7358063" y="1852613"/>
          <p14:tracePt t="14452" x="7358063" y="1857375"/>
          <p14:tracePt t="14469" x="7358063" y="1862138"/>
          <p14:tracePt t="14485" x="7353300" y="1862138"/>
          <p14:tracePt t="14502" x="7343775" y="1862138"/>
          <p14:tracePt t="14519" x="7334250" y="1862138"/>
          <p14:tracePt t="14570" x="7334250" y="1857375"/>
          <p14:tracePt t="14587" x="7334250" y="1847850"/>
          <p14:tracePt t="14602" x="7343775" y="1838325"/>
          <p14:tracePt t="14619" x="7348538" y="1833563"/>
          <p14:tracePt t="14636" x="7353300" y="1833563"/>
          <p14:tracePt t="14669" x="7362825" y="1833563"/>
          <p14:tracePt t="14686" x="7367588" y="1833563"/>
          <p14:tracePt t="14702" x="7367588" y="1838325"/>
          <p14:tracePt t="14719" x="7372350" y="1838325"/>
          <p14:tracePt t="14769" x="7367588" y="1838325"/>
          <p14:tracePt t="14785" x="7358063" y="1838325"/>
          <p14:tracePt t="14803" x="7343775" y="1833563"/>
          <p14:tracePt t="14819" x="7324725" y="1819275"/>
          <p14:tracePt t="14835" x="7310438" y="1809750"/>
          <p14:tracePt t="14852" x="7305675" y="1804988"/>
          <p14:tracePt t="14912" x="7305675" y="1800225"/>
          <p14:tracePt t="14930" x="7310438" y="1800225"/>
          <p14:tracePt t="14948" x="7319963" y="1800225"/>
          <p14:tracePt t="14956" x="7319963" y="1795463"/>
          <p14:tracePt t="14979" x="7324725" y="1795463"/>
          <p14:tracePt t="15036" x="7329488" y="1795463"/>
          <p14:tracePt t="16635" x="7324725" y="1790700"/>
          <p14:tracePt t="16655" x="7305675" y="1776413"/>
          <p14:tracePt t="16672" x="7253288" y="1752600"/>
          <p14:tracePt t="16674" x="7248525" y="1747838"/>
          <p14:tracePt t="16684" x="7210425" y="1728788"/>
          <p14:tracePt t="16687" x="7196138" y="1724025"/>
          <p14:tracePt t="16700" x="7153275" y="1700213"/>
          <p14:tracePt t="16716" x="7105650" y="1685925"/>
          <p14:tracePt t="16733" x="7019925" y="1666875"/>
          <p14:tracePt t="16749" x="6896100" y="1652588"/>
          <p14:tracePt t="16766" x="6729413" y="1652588"/>
          <p14:tracePt t="16782" x="6524625" y="1671638"/>
          <p14:tracePt t="16799" x="6324600" y="1709738"/>
          <p14:tracePt t="16816" x="6124575" y="1762125"/>
          <p14:tracePt t="16832" x="5972175" y="1833563"/>
          <p14:tracePt t="16849" x="5829300" y="1933575"/>
          <p14:tracePt t="16866" x="5700713" y="2071688"/>
          <p14:tracePt t="16884" x="5600700" y="2247900"/>
          <p14:tracePt t="16900" x="5557838" y="2386013"/>
          <p14:tracePt t="16902" x="5557838" y="2409825"/>
          <p14:tracePt t="16916" x="5557838" y="2495550"/>
          <p14:tracePt t="16932" x="5591175" y="2547938"/>
          <p14:tracePt t="16949" x="5657850" y="2590800"/>
          <p14:tracePt t="16966" x="5748338" y="2600325"/>
          <p14:tracePt t="16982" x="5872163" y="2590800"/>
          <p14:tracePt t="16983" x="5881688" y="2586038"/>
          <p14:tracePt t="16999" x="6076950" y="2538413"/>
          <p14:tracePt t="17016" x="6272213" y="2457450"/>
          <p14:tracePt t="17033" x="6457950" y="2362200"/>
          <p14:tracePt t="17049" x="6605588" y="2252663"/>
          <p14:tracePt t="17051" x="6619875" y="2238375"/>
          <p14:tracePt t="17066" x="6696075" y="2162175"/>
          <p14:tracePt t="17082" x="6710363" y="2100263"/>
          <p14:tracePt t="17099" x="6710363" y="2052638"/>
          <p14:tracePt t="17116" x="6657975" y="2024063"/>
          <p14:tracePt t="17132" x="6577013" y="2000250"/>
          <p14:tracePt t="17149" x="6496050" y="1995488"/>
          <p14:tracePt t="17165" x="6438900" y="1995488"/>
          <p14:tracePt t="17182" x="6367463" y="2028825"/>
          <p14:tracePt t="17199" x="6300788" y="2066925"/>
          <p14:tracePt t="17215" x="6267450" y="2090738"/>
          <p14:tracePt t="17232" x="6262688" y="2095500"/>
          <p14:tracePt t="24370" x="6257925" y="2095500"/>
          <p14:tracePt t="24390" x="6248400" y="2095500"/>
          <p14:tracePt t="24407" x="6234113" y="2095500"/>
          <p14:tracePt t="24423" x="6196013" y="2095500"/>
          <p14:tracePt t="24440" x="6091238" y="2095500"/>
          <p14:tracePt t="24456" x="5962650" y="2090738"/>
          <p14:tracePt t="24457" x="5953125" y="2090738"/>
          <p14:tracePt t="24473" x="5834063" y="2085975"/>
          <p14:tracePt t="24490" x="5705475" y="2076450"/>
          <p14:tracePt t="24506" x="5591175" y="2066925"/>
          <p14:tracePt t="24523" x="5457825" y="2062163"/>
          <p14:tracePt t="24524" x="5448300" y="2062163"/>
          <p14:tracePt t="24541" x="5305425" y="2047875"/>
          <p14:tracePt t="24557" x="5167313" y="2033588"/>
          <p14:tracePt t="24561" x="5138738" y="2033588"/>
          <p14:tracePt t="24573" x="5053013" y="2019300"/>
          <p14:tracePt t="24590" x="4943475" y="2005013"/>
          <p14:tracePt t="24606" x="4886325" y="1995488"/>
          <p14:tracePt t="24607" x="4881563" y="1995488"/>
          <p14:tracePt t="24623" x="4848225" y="1985963"/>
          <p14:tracePt t="24640" x="4829175" y="1981200"/>
          <p14:tracePt t="24657" x="4814888" y="1976438"/>
          <p14:tracePt t="24673" x="4805363" y="1971675"/>
          <p14:tracePt t="24690" x="4781550" y="1962150"/>
          <p14:tracePt t="24707" x="4752975" y="1943100"/>
          <p14:tracePt t="24723" x="4729163" y="1928813"/>
          <p14:tracePt t="24740" x="4700588" y="1914525"/>
          <p14:tracePt t="24756" x="4662488" y="1900238"/>
          <p14:tracePt t="24773" x="4629150" y="1890713"/>
          <p14:tracePt t="24789" x="4605338" y="1876425"/>
          <p14:tracePt t="24806" x="4581525" y="1876425"/>
          <p14:tracePt t="24823" x="4572000" y="1871663"/>
          <p14:tracePt t="24839" x="4557713" y="1871663"/>
          <p14:tracePt t="24856" x="4543425" y="1871663"/>
          <p14:tracePt t="24873" x="4529138" y="1871663"/>
          <p14:tracePt t="24889" x="4505325" y="1871663"/>
          <p14:tracePt t="24906" x="4476750" y="1881188"/>
          <p14:tracePt t="24925" x="4443413" y="1895475"/>
          <p14:tracePt t="24946" x="4405313" y="1919288"/>
          <p14:tracePt t="24956" x="4395788" y="1924050"/>
          <p14:tracePt t="24973" x="4371975" y="1952625"/>
          <p14:tracePt t="24989" x="4338638" y="1990725"/>
          <p14:tracePt t="25006" x="4319588" y="2024063"/>
          <p14:tracePt t="25023" x="4305300" y="2062163"/>
          <p14:tracePt t="25039" x="4291013" y="2085975"/>
          <p14:tracePt t="25056" x="4286250" y="2105025"/>
          <p14:tracePt t="25073" x="4281488" y="2114550"/>
          <p14:tracePt t="25089" x="4276725" y="2124075"/>
          <p14:tracePt t="25106" x="4276725" y="2133600"/>
          <p14:tracePt t="25123" x="4276725" y="2152650"/>
          <p14:tracePt t="25139" x="4281488" y="2176463"/>
          <p14:tracePt t="25140" x="4286250" y="2181225"/>
          <p14:tracePt t="25156" x="4300538" y="2205038"/>
          <p14:tracePt t="25173" x="4324350" y="2228850"/>
          <p14:tracePt t="25189" x="4348163" y="2247900"/>
          <p14:tracePt t="25206" x="4371975" y="2257425"/>
          <p14:tracePt t="25222" x="4386263" y="2262188"/>
          <p14:tracePt t="25239" x="4410075" y="2262188"/>
          <p14:tracePt t="25256" x="4443413" y="2262188"/>
          <p14:tracePt t="25256" x="4448175" y="2262188"/>
          <p14:tracePt t="25272" x="4491038" y="2257425"/>
          <p14:tracePt t="25289" x="4538663" y="2243138"/>
          <p14:tracePt t="25305" x="4581525" y="2219325"/>
          <p14:tracePt t="25322" x="4610100" y="2200275"/>
          <p14:tracePt t="25339" x="4624388" y="2181225"/>
          <p14:tracePt t="25355" x="4624388" y="2166938"/>
          <p14:tracePt t="25372" x="4633913" y="2147888"/>
          <p14:tracePt t="25389" x="4643438" y="2124075"/>
          <p14:tracePt t="25405" x="4648200" y="2090738"/>
          <p14:tracePt t="25422" x="4648200" y="2062163"/>
          <p14:tracePt t="25439" x="4629150" y="2024063"/>
          <p14:tracePt t="25455" x="4614863" y="2005013"/>
          <p14:tracePt t="25473" x="4605338" y="1995488"/>
          <p14:tracePt t="25489" x="4595813" y="1990725"/>
          <p14:tracePt t="25505" x="4591050" y="1985963"/>
          <p14:tracePt t="25522" x="4586288" y="1985963"/>
          <p14:tracePt t="25538" x="4581525" y="1985963"/>
          <p14:tracePt t="25556" x="4567238" y="1985963"/>
          <p14:tracePt t="25573" x="4543425" y="1985963"/>
          <p14:tracePt t="25588" x="4510088" y="1985963"/>
          <p14:tracePt t="25606" x="4481513" y="1990725"/>
          <p14:tracePt t="25623" x="4448175" y="2000250"/>
          <p14:tracePt t="25640" x="4419600" y="2005013"/>
          <p14:tracePt t="25656" x="4405313" y="2014538"/>
          <p14:tracePt t="25672" x="4371975" y="2028825"/>
          <p14:tracePt t="25688" x="4352925" y="2047875"/>
          <p14:tracePt t="25705" x="4333875" y="2066925"/>
          <p14:tracePt t="25722" x="4319588" y="2095500"/>
          <p14:tracePt t="25723" x="4314825" y="2100263"/>
          <p14:tracePt t="25738" x="4310063" y="2124075"/>
          <p14:tracePt t="25755" x="4305300" y="2152650"/>
          <p14:tracePt t="25772" x="4305300" y="2171700"/>
          <p14:tracePt t="25788" x="4310063" y="2185988"/>
          <p14:tracePt t="25805" x="4329113" y="2200275"/>
          <p14:tracePt t="25822" x="4343400" y="2214563"/>
          <p14:tracePt t="25838" x="4362450" y="2224088"/>
          <p14:tracePt t="25855" x="4376738" y="2224088"/>
          <p14:tracePt t="25872" x="4395788" y="2224088"/>
          <p14:tracePt t="25888" x="4424363" y="2214563"/>
          <p14:tracePt t="25905" x="4452938" y="2200275"/>
          <p14:tracePt t="25921" x="4481513" y="2185988"/>
          <p14:tracePt t="25938" x="4505325" y="2171700"/>
          <p14:tracePt t="25955" x="4524375" y="2157413"/>
          <p14:tracePt t="25971" x="4538663" y="2143125"/>
          <p14:tracePt t="25988" x="4552950" y="2124075"/>
          <p14:tracePt t="26005" x="4562475" y="2100263"/>
          <p14:tracePt t="26021" x="4562475" y="2076450"/>
          <p14:tracePt t="26038" x="4562475" y="2052638"/>
          <p14:tracePt t="26055" x="4557713" y="2028825"/>
          <p14:tracePt t="26071" x="4543425" y="2009775"/>
          <p14:tracePt t="26088" x="4510088" y="1985963"/>
          <p14:tracePt t="26104" x="4486275" y="1976438"/>
          <p14:tracePt t="26122" x="4462463" y="1971675"/>
          <p14:tracePt t="26144" x="4438650" y="1971675"/>
          <p14:tracePt t="26155" x="4419600" y="1981200"/>
          <p14:tracePt t="26171" x="4391025" y="2005013"/>
          <p14:tracePt t="26188" x="4367213" y="2038350"/>
          <p14:tracePt t="26204" x="4357688" y="2071688"/>
          <p14:tracePt t="26206" x="4357688" y="2081213"/>
          <p14:tracePt t="26221" x="4352925" y="2114550"/>
          <p14:tracePt t="26237" x="4352925" y="2143125"/>
          <p14:tracePt t="26254" x="4371975" y="2171700"/>
          <p14:tracePt t="26271" x="4405313" y="2195513"/>
          <p14:tracePt t="26287" x="4443413" y="2209800"/>
          <p14:tracePt t="26304" x="4491038" y="2214563"/>
          <p14:tracePt t="26321" x="4543425" y="2214563"/>
          <p14:tracePt t="26337" x="4572000" y="2200275"/>
          <p14:tracePt t="26354" x="4600575" y="2171700"/>
          <p14:tracePt t="26371" x="4629150" y="2119313"/>
          <p14:tracePt t="26387" x="4638675" y="2062163"/>
          <p14:tracePt t="26404" x="4643438" y="2024063"/>
          <p14:tracePt t="26421" x="4624388" y="2000250"/>
          <p14:tracePt t="26438" x="4591050" y="1990725"/>
          <p14:tracePt t="26454" x="4567238" y="1990725"/>
          <p14:tracePt t="26471" x="4538663" y="1990725"/>
          <p14:tracePt t="26488" x="4519613" y="1990725"/>
          <p14:tracePt t="26504" x="4514850" y="1990725"/>
          <p14:tracePt t="26554" x="4514850" y="1995488"/>
          <p14:tracePt t="27151" x="4519613" y="1995488"/>
          <p14:tracePt t="27232" x="4667250" y="1995488"/>
          <p14:tracePt t="27237" x="4681538" y="1995488"/>
          <p14:tracePt t="27240" x="4691063" y="1995488"/>
          <p14:tracePt t="27253" x="4743450" y="1990725"/>
          <p14:tracePt t="27270" x="4843463" y="1990725"/>
          <p14:tracePt t="27286" x="4957763" y="1990725"/>
          <p14:tracePt t="27303" x="5048250" y="1990725"/>
          <p14:tracePt t="27320" x="5133975" y="1990725"/>
          <p14:tracePt t="27336" x="5233988" y="1990725"/>
          <p14:tracePt t="27353" x="5305425" y="1981200"/>
          <p14:tracePt t="27370" x="5348288" y="1966913"/>
          <p14:tracePt t="27386" x="5362575" y="1962150"/>
          <p14:tracePt t="27403" x="5372100" y="1962150"/>
          <p14:tracePt t="27523" x="5376863" y="1962150"/>
          <p14:tracePt t="27532" x="5381625" y="1962150"/>
          <p14:tracePt t="27536" x="5386388" y="1962150"/>
          <p14:tracePt t="27552" x="5410200" y="1952625"/>
          <p14:tracePt t="27569" x="5443538" y="1947863"/>
          <p14:tracePt t="27570" x="5448300" y="1943100"/>
          <p14:tracePt t="27586" x="5476875" y="1938338"/>
          <p14:tracePt t="27603" x="5491163" y="1933575"/>
          <p14:tracePt t="27619" x="5491163" y="1928813"/>
          <p14:tracePt t="27636" x="5500688" y="1928813"/>
          <p14:tracePt t="27653" x="5505450" y="1928813"/>
          <p14:tracePt t="27875" x="5510213" y="1928813"/>
          <p14:tracePt t="27882" x="5519738" y="1928813"/>
          <p14:tracePt t="27894" x="5538788" y="1924050"/>
          <p14:tracePt t="27911" x="5595938" y="1919288"/>
          <p14:tracePt t="27916" x="5624513" y="1919288"/>
          <p14:tracePt t="27926" x="5676900" y="1919288"/>
          <p14:tracePt t="27928" x="5681663" y="1919288"/>
          <p14:tracePt t="27936" x="5729288" y="1919288"/>
          <p14:tracePt t="27954" x="5824538" y="1919288"/>
          <p14:tracePt t="27969" x="5895975" y="1919288"/>
          <p14:tracePt t="27969" x="5905500" y="1919288"/>
          <p14:tracePt t="27985" x="5967413" y="1919288"/>
          <p14:tracePt t="28002" x="6019800" y="1924050"/>
          <p14:tracePt t="28019" x="6072188" y="1924050"/>
          <p14:tracePt t="28035" x="6105525" y="1928813"/>
          <p14:tracePt t="28052" x="6124575" y="1928813"/>
          <p14:tracePt t="28069" x="6129338" y="1928813"/>
          <p14:tracePt t="28239" x="6134100" y="1928813"/>
          <p14:tracePt t="28246" x="6138863" y="1924050"/>
          <p14:tracePt t="28252" x="6143625" y="1919288"/>
          <p14:tracePt t="28269" x="6162675" y="1905000"/>
          <p14:tracePt t="28285" x="6186488" y="1885950"/>
          <p14:tracePt t="28302" x="6210300" y="1862138"/>
          <p14:tracePt t="28318" x="6224588" y="1838325"/>
          <p14:tracePt t="28335" x="6229350" y="1824038"/>
          <p14:tracePt t="28353" x="6229350" y="1809750"/>
          <p14:tracePt t="28404" x="6219825" y="1809750"/>
          <p14:tracePt t="28420" x="6191250" y="1809750"/>
          <p14:tracePt t="28435" x="6153150" y="1819275"/>
          <p14:tracePt t="28453" x="6053138" y="1838325"/>
          <p14:tracePt t="28468" x="5938838" y="1862138"/>
          <p14:tracePt t="28471" x="5910263" y="1866900"/>
          <p14:tracePt t="28486" x="5815013" y="1881188"/>
          <p14:tracePt t="28502" x="5705475" y="1900238"/>
          <p14:tracePt t="28518" x="5600700" y="1914525"/>
          <p14:tracePt t="28535" x="5481638" y="1924050"/>
          <p14:tracePt t="28552" x="5353050" y="1933575"/>
          <p14:tracePt t="28568" x="5200650" y="1943100"/>
          <p14:tracePt t="28586" x="5053013" y="1957388"/>
          <p14:tracePt t="28602" x="4957763" y="1971675"/>
          <p14:tracePt t="28618" x="4891088" y="1985963"/>
          <p14:tracePt t="28636" x="4843463" y="1990725"/>
          <p14:tracePt t="28637" x="4833938" y="1990725"/>
          <p14:tracePt t="28652" x="4795838" y="2000250"/>
          <p14:tracePt t="28668" x="4752975" y="2005013"/>
          <p14:tracePt t="28685" x="4724400" y="2014538"/>
          <p14:tracePt t="28701" x="4705350" y="2019300"/>
          <p14:tracePt t="28718" x="4700588" y="2019300"/>
          <p14:tracePt t="28734" x="4691063" y="2024063"/>
          <p14:tracePt t="28751" x="4676775" y="2024063"/>
          <p14:tracePt t="28768" x="4657725" y="2033588"/>
          <p14:tracePt t="28785" x="4643438" y="2047875"/>
          <p14:tracePt t="28801" x="4638675" y="2057400"/>
          <p14:tracePt t="28818" x="4633913" y="2057400"/>
          <p14:tracePt t="28835" x="4638675" y="2062163"/>
          <p14:tracePt t="28851" x="4657725" y="2066925"/>
          <p14:tracePt t="28868" x="4695825" y="2066925"/>
          <p14:tracePt t="28886" x="4767263" y="2052638"/>
          <p14:tracePt t="28902" x="4891088" y="2033588"/>
          <p14:tracePt t="28905" x="4919663" y="2028825"/>
          <p14:tracePt t="28918" x="5067300" y="2000250"/>
          <p14:tracePt t="28919" x="5076825" y="2000250"/>
          <p14:tracePt t="28934" x="5253038" y="1976438"/>
          <p14:tracePt t="28951" x="5434013" y="1938338"/>
          <p14:tracePt t="28968" x="5586413" y="1909763"/>
          <p14:tracePt t="28984" x="5710238" y="1895475"/>
          <p14:tracePt t="29001" x="5810250" y="1885950"/>
          <p14:tracePt t="29017" x="5872163" y="1876425"/>
          <p14:tracePt t="29034" x="5910263" y="1871663"/>
          <p14:tracePt t="29051" x="5929313" y="1866900"/>
          <p14:tracePt t="29068" x="5938838" y="1866900"/>
          <p14:tracePt t="29088" x="5948363" y="1866900"/>
          <p14:tracePt t="29101" x="5962650" y="1862138"/>
          <p14:tracePt t="29118" x="6000750" y="1857375"/>
          <p14:tracePt t="29134" x="6029325" y="1847850"/>
          <p14:tracePt t="29151" x="6053138" y="1838325"/>
          <p14:tracePt t="29168" x="6057900" y="1824038"/>
          <p14:tracePt t="29184" x="6062663" y="1809750"/>
          <p14:tracePt t="29201" x="6062663" y="1790700"/>
          <p14:tracePt t="29219" x="6062663" y="1781175"/>
          <p14:tracePt t="29237" x="6062663" y="1776413"/>
          <p14:tracePt t="29316" x="6057900" y="1781175"/>
          <p14:tracePt t="29329" x="6053138" y="1790700"/>
          <p14:tracePt t="29335" x="6048375" y="1804988"/>
          <p14:tracePt t="29336" x="6048375" y="1809750"/>
          <p14:tracePt t="29350" x="6038850" y="1862138"/>
          <p14:tracePt t="29367" x="6029325" y="1962150"/>
          <p14:tracePt t="29384" x="6034088" y="2047875"/>
          <p14:tracePt t="29385" x="6034088" y="2057400"/>
          <p14:tracePt t="29403" x="6062663" y="2128838"/>
          <p14:tracePt t="29417" x="6086475" y="2166938"/>
          <p14:tracePt t="29418" x="6091238" y="2171700"/>
          <p14:tracePt t="29434" x="6143625" y="2205038"/>
          <p14:tracePt t="29450" x="6200775" y="2224088"/>
          <p14:tracePt t="29467" x="6262688" y="2224088"/>
          <p14:tracePt t="29484" x="6300788" y="2205038"/>
          <p14:tracePt t="29500" x="6324600" y="2162175"/>
          <p14:tracePt t="29517" x="6338888" y="2095500"/>
          <p14:tracePt t="29534" x="6348413" y="2024063"/>
          <p14:tracePt t="29550" x="6353175" y="1957388"/>
          <p14:tracePt t="29567" x="6353175" y="1909763"/>
          <p14:tracePt t="29584" x="6329363" y="1857375"/>
          <p14:tracePt t="29601" x="6296025" y="1838325"/>
          <p14:tracePt t="29619" x="6272213" y="1838325"/>
          <p14:tracePt t="29634" x="6262688" y="1838325"/>
          <p14:tracePt t="29650" x="6253163" y="1838325"/>
          <p14:tracePt t="29667" x="6248400" y="1838325"/>
          <p14:tracePt t="29684" x="6243638" y="18430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99" y="626446"/>
            <a:ext cx="5980219" cy="1728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30D63-D5C5-4655-93A3-3EDFFAB8A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223" y="2494006"/>
            <a:ext cx="4440728" cy="22089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DD6AEE-338A-4D13-A976-E2C719DB1CDB}"/>
              </a:ext>
            </a:extLst>
          </p:cNvPr>
          <p:cNvSpPr/>
          <p:nvPr/>
        </p:nvSpPr>
        <p:spPr>
          <a:xfrm>
            <a:off x="2456181" y="2753929"/>
            <a:ext cx="1266825" cy="421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Body extent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6A84EF-9265-4DCC-B3C0-71C0735B7338}"/>
              </a:ext>
            </a:extLst>
          </p:cNvPr>
          <p:cNvSpPr/>
          <p:nvPr/>
        </p:nvSpPr>
        <p:spPr>
          <a:xfrm>
            <a:off x="2456182" y="3598459"/>
            <a:ext cx="1266825" cy="50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Relative Doppler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9C659-C3BD-40C9-A355-51EA52558128}"/>
              </a:ext>
            </a:extLst>
          </p:cNvPr>
          <p:cNvSpPr/>
          <p:nvPr/>
        </p:nvSpPr>
        <p:spPr>
          <a:xfrm>
            <a:off x="2456180" y="4276275"/>
            <a:ext cx="1266825" cy="431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RCS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653472B-B272-4B39-B7D9-EC05BE119787}"/>
              </a:ext>
            </a:extLst>
          </p:cNvPr>
          <p:cNvSpPr/>
          <p:nvPr/>
        </p:nvSpPr>
        <p:spPr>
          <a:xfrm>
            <a:off x="3830029" y="2494006"/>
            <a:ext cx="276225" cy="869949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E0798F64-7ADE-49B1-9726-B3DF1346CAA7}"/>
              </a:ext>
            </a:extLst>
          </p:cNvPr>
          <p:cNvSpPr/>
          <p:nvPr/>
        </p:nvSpPr>
        <p:spPr>
          <a:xfrm>
            <a:off x="3830028" y="3519129"/>
            <a:ext cx="276225" cy="752401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134FD59-2996-46C2-AA99-A5BA99EA704F}"/>
              </a:ext>
            </a:extLst>
          </p:cNvPr>
          <p:cNvSpPr/>
          <p:nvPr/>
        </p:nvSpPr>
        <p:spPr>
          <a:xfrm>
            <a:off x="3822181" y="4348145"/>
            <a:ext cx="276225" cy="309582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72;p12">
            <a:extLst>
              <a:ext uri="{FF2B5EF4-FFF2-40B4-BE49-F238E27FC236}">
                <a16:creationId xmlns:a16="http://schemas.microsoft.com/office/drawing/2014/main" id="{00BF5A51-502C-4A6F-94C1-C456CFF26C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4097"/>
            <a:ext cx="9144000" cy="382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b="1" i="0" u="none" strike="noStrike" cap="none" dirty="0">
                <a:solidFill>
                  <a:schemeClr val="tx1"/>
                </a:solidFill>
                <a:latin typeface="+mn-lt"/>
                <a:sym typeface="Verdana"/>
              </a:rPr>
              <a:t>III. A new feature vector for each point</a:t>
            </a:r>
            <a:endParaRPr sz="1600" b="1" i="0" u="none" strike="noStrike" cap="none" dirty="0">
              <a:solidFill>
                <a:schemeClr val="tx1"/>
              </a:solidFill>
              <a:latin typeface="+mn-lt"/>
              <a:sym typeface="Verdan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59D247-A80E-453B-A9C3-A194207A6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569" y="3693977"/>
            <a:ext cx="1839667" cy="3174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26AF68-4182-43A6-AB11-BFDABD9649A5}"/>
              </a:ext>
            </a:extLst>
          </p:cNvPr>
          <p:cNvSpPr/>
          <p:nvPr/>
        </p:nvSpPr>
        <p:spPr>
          <a:xfrm>
            <a:off x="320569" y="1079980"/>
            <a:ext cx="2257425" cy="749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Original measurement from </a:t>
            </a:r>
            <a:r>
              <a:rPr lang="en-US" sz="1200" b="1" dirty="0" err="1">
                <a:solidFill>
                  <a:schemeClr val="tx1"/>
                </a:solidFill>
              </a:rPr>
              <a:t>mmWave</a:t>
            </a:r>
            <a:r>
              <a:rPr lang="en-US" sz="1200" b="1" dirty="0">
                <a:solidFill>
                  <a:schemeClr val="tx1"/>
                </a:solidFill>
              </a:rPr>
              <a:t> radar sensor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D4E5EEA0-3A4C-4B39-B000-E54620792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24083229-9DEA-4A74-A0EB-0F534DE56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3838" y="46680"/>
            <a:ext cx="1031176" cy="537290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52D525-B894-44E2-BDED-1ED277952C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477" y="115300"/>
            <a:ext cx="408520" cy="382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5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8"/>
    </mc:Choice>
    <mc:Fallback xmlns="">
      <p:transition spd="slow" advTm="2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296" x="5281613" y="1757363"/>
          <p14:tracePt t="345" x="5276850" y="1757363"/>
          <p14:tracePt t="348" x="5272088" y="1757363"/>
          <p14:tracePt t="355" x="5267325" y="1752600"/>
          <p14:tracePt t="371" x="5243513" y="1738313"/>
          <p14:tracePt t="388" x="5181600" y="1709738"/>
          <p14:tracePt t="404" x="5053013" y="1681163"/>
          <p14:tracePt t="421" x="4814888" y="1666875"/>
          <p14:tracePt t="438" x="4562475" y="1671638"/>
          <p14:tracePt t="454" x="4319588" y="1690688"/>
          <p14:tracePt t="472" x="4043363" y="1738313"/>
          <p14:tracePt t="472" x="4029075" y="1738313"/>
          <p14:tracePt t="487" x="3767138" y="1785938"/>
          <p14:tracePt t="504" x="3519488" y="1833563"/>
          <p14:tracePt t="521" x="3262313" y="1871663"/>
          <p14:tracePt t="537" x="3024188" y="1895475"/>
          <p14:tracePt t="554" x="2809875" y="1909763"/>
          <p14:tracePt t="571" x="2590800" y="1933575"/>
          <p14:tracePt t="587" x="2443163" y="1957388"/>
          <p14:tracePt t="604" x="2324100" y="1971675"/>
          <p14:tracePt t="621" x="2209800" y="1990725"/>
          <p14:tracePt t="637" x="2147888" y="1990725"/>
          <p14:tracePt t="655" x="2109788" y="1990725"/>
          <p14:tracePt t="671" x="2081213" y="1995488"/>
          <p14:tracePt t="688" x="2066925" y="2000250"/>
          <p14:tracePt t="721" x="2062163" y="2000250"/>
          <p14:tracePt t="738" x="2057400" y="2000250"/>
          <p14:tracePt t="755" x="2033588" y="1995488"/>
          <p14:tracePt t="771" x="1995488" y="1981200"/>
          <p14:tracePt t="787" x="1952625" y="1966913"/>
          <p14:tracePt t="788" x="1947863" y="1966913"/>
          <p14:tracePt t="804" x="1895475" y="1952625"/>
          <p14:tracePt t="820" x="1809750" y="1943100"/>
          <p14:tracePt t="837" x="1685925" y="1928813"/>
          <p14:tracePt t="838" x="1662113" y="1928813"/>
          <p14:tracePt t="854" x="1547813" y="1919288"/>
          <p14:tracePt t="871" x="1423988" y="1919288"/>
          <p14:tracePt t="887" x="1314450" y="1919288"/>
          <p14:tracePt t="945" x="1066800" y="1871663"/>
          <p14:tracePt t="949" x="1066800" y="1866900"/>
          <p14:tracePt t="953" x="1057275" y="1866900"/>
          <p14:tracePt t="970" x="1042988" y="1847850"/>
          <p14:tracePt t="987" x="1019175" y="1833563"/>
          <p14:tracePt t="1004" x="1000125" y="1814513"/>
          <p14:tracePt t="1020" x="981075" y="1800225"/>
          <p14:tracePt t="1037" x="971550" y="1795463"/>
          <p14:tracePt t="1054" x="962025" y="1785938"/>
          <p14:tracePt t="1070" x="947738" y="1781175"/>
          <p14:tracePt t="1087" x="923925" y="1776413"/>
          <p14:tracePt t="1103" x="900113" y="1771650"/>
          <p14:tracePt t="1120" x="885825" y="1771650"/>
          <p14:tracePt t="1137" x="876300" y="1771650"/>
          <p14:tracePt t="1154" x="866775" y="1771650"/>
          <p14:tracePt t="1187" x="857250" y="1771650"/>
          <p14:tracePt t="1203" x="838200" y="1771650"/>
          <p14:tracePt t="1220" x="800100" y="1752600"/>
          <p14:tracePt t="1237" x="762000" y="1738313"/>
          <p14:tracePt t="1253" x="728663" y="1719263"/>
          <p14:tracePt t="1270" x="690563" y="1704975"/>
          <p14:tracePt t="1287" x="657225" y="1690688"/>
          <p14:tracePt t="1303" x="628650" y="1685925"/>
          <p14:tracePt t="1320" x="600075" y="1685925"/>
          <p14:tracePt t="1337" x="595313" y="1681163"/>
          <p14:tracePt t="1370" x="595313" y="1676400"/>
          <p14:tracePt t="1521" x="600075" y="1676400"/>
          <p14:tracePt t="1543" x="604838" y="1676400"/>
          <p14:tracePt t="1551" x="609600" y="1676400"/>
          <p14:tracePt t="1558" x="614363" y="1676400"/>
          <p14:tracePt t="1570" x="628650" y="1671638"/>
          <p14:tracePt t="1587" x="652463" y="1666875"/>
          <p14:tracePt t="1603" x="685800" y="1662113"/>
          <p14:tracePt t="1619" x="719138" y="1652588"/>
          <p14:tracePt t="1620" x="723900" y="1652588"/>
          <p14:tracePt t="1636" x="757238" y="1652588"/>
          <p14:tracePt t="1653" x="800100" y="1652588"/>
          <p14:tracePt t="1670" x="852488" y="1652588"/>
          <p14:tracePt t="1687" x="895350" y="1662113"/>
          <p14:tracePt t="1703" x="928688" y="1666875"/>
          <p14:tracePt t="1719" x="947738" y="1671638"/>
          <p14:tracePt t="1736" x="952500" y="1671638"/>
          <p14:tracePt t="2165" x="957263" y="1671638"/>
          <p14:tracePt t="2187" x="1000125" y="1671638"/>
          <p14:tracePt t="2189" x="1009650" y="1671638"/>
          <p14:tracePt t="2196" x="1028700" y="1671638"/>
          <p14:tracePt t="2203" x="1052513" y="1671638"/>
          <p14:tracePt t="2219" x="1138238" y="1666875"/>
          <p14:tracePt t="2236" x="1238250" y="1657350"/>
          <p14:tracePt t="2238" x="1252538" y="1657350"/>
          <p14:tracePt t="2253" x="1385888" y="1652588"/>
          <p14:tracePt t="2269" x="1543050" y="1638300"/>
          <p14:tracePt t="2285" x="1690688" y="1624013"/>
          <p14:tracePt t="2287" x="1695450" y="1619250"/>
          <p14:tracePt t="2302" x="1833563" y="1604963"/>
          <p14:tracePt t="2319" x="1947863" y="1604963"/>
          <p14:tracePt t="2335" x="2085975" y="1604963"/>
          <p14:tracePt t="2352" x="2214563" y="1619250"/>
          <p14:tracePt t="2369" x="2300288" y="1638300"/>
          <p14:tracePt t="2370" x="2305050" y="1638300"/>
          <p14:tracePt t="2386" x="2328863" y="1638300"/>
          <p14:tracePt t="3346" x="2328863" y="1643063"/>
          <p14:tracePt t="3395" x="2328863" y="1647825"/>
          <p14:tracePt t="3628" x="2333625" y="1647825"/>
          <p14:tracePt t="3647" x="2347913" y="1652588"/>
          <p14:tracePt t="3662" x="2357438" y="1652588"/>
          <p14:tracePt t="3674" x="2362200" y="1652588"/>
          <p14:tracePt t="3689" x="2371725" y="1652588"/>
          <p14:tracePt t="3700" x="2376488" y="1652588"/>
          <p14:tracePt t="3718" x="2395538" y="1657350"/>
          <p14:tracePt t="3734" x="2409825" y="1662113"/>
          <p14:tracePt t="3750" x="2419350" y="1666875"/>
          <p14:tracePt t="3767" x="2433638" y="1671638"/>
          <p14:tracePt t="3784" x="2443163" y="1671638"/>
          <p14:tracePt t="3801" x="2457450" y="1676400"/>
          <p14:tracePt t="3817" x="2476500" y="1676400"/>
          <p14:tracePt t="3834" x="2505075" y="1676400"/>
          <p14:tracePt t="3851" x="2538413" y="1676400"/>
          <p14:tracePt t="3867" x="2571750" y="1676400"/>
          <p14:tracePt t="3884" x="2600325" y="1676400"/>
          <p14:tracePt t="3900" x="2633663" y="1676400"/>
          <p14:tracePt t="3917" x="2671763" y="1666875"/>
          <p14:tracePt t="3934" x="2705100" y="1647825"/>
          <p14:tracePt t="3935" x="2709863" y="1647825"/>
          <p14:tracePt t="3951" x="2752725" y="1628775"/>
          <p14:tracePt t="3967" x="2790825" y="1609725"/>
          <p14:tracePt t="3984" x="2824163" y="1590675"/>
          <p14:tracePt t="4000" x="2852738" y="1571625"/>
          <p14:tracePt t="4017" x="2871788" y="1557338"/>
          <p14:tracePt t="4034" x="2886075" y="1547813"/>
          <p14:tracePt t="4050" x="2900363" y="1538288"/>
          <p14:tracePt t="4067" x="2909888" y="1533525"/>
          <p14:tracePt t="4083" x="2919413" y="1524000"/>
          <p14:tracePt t="4100" x="2933700" y="1519238"/>
          <p14:tracePt t="4117" x="2938463" y="1509713"/>
          <p14:tracePt t="4133" x="2952750" y="1504950"/>
          <p14:tracePt t="4150" x="2962275" y="1500188"/>
          <p14:tracePt t="4166" x="2976563" y="1490663"/>
          <p14:tracePt t="4183" x="3000375" y="1476375"/>
          <p14:tracePt t="4200" x="3019425" y="1462088"/>
          <p14:tracePt t="4216" x="3043238" y="1438275"/>
          <p14:tracePt t="4234" x="3062288" y="1409700"/>
          <p14:tracePt t="4250" x="3081338" y="1385888"/>
          <p14:tracePt t="4266" x="3100388" y="1371600"/>
          <p14:tracePt t="4283" x="3105150" y="1362075"/>
          <p14:tracePt t="4300" x="3109913" y="1347788"/>
          <p14:tracePt t="4316" x="3114675" y="1333500"/>
          <p14:tracePt t="4334" x="3133725" y="1309688"/>
          <p14:tracePt t="4350" x="3148013" y="1285875"/>
          <p14:tracePt t="4366" x="3162300" y="1257300"/>
          <p14:tracePt t="4383" x="3171825" y="1238250"/>
          <p14:tracePt t="4399" x="3176588" y="1223963"/>
          <p14:tracePt t="4416" x="3181350" y="1209675"/>
          <p14:tracePt t="4433" x="3186113" y="1195388"/>
          <p14:tracePt t="4450" x="3186113" y="1190625"/>
          <p14:tracePt t="4466" x="3186113" y="1185863"/>
          <p14:tracePt t="4635" x="3190875" y="1185863"/>
          <p14:tracePt t="4722" x="3195638" y="1185863"/>
          <p14:tracePt t="4751" x="3195638" y="1181100"/>
          <p14:tracePt t="4764" x="3200400" y="1171575"/>
          <p14:tracePt t="4778" x="3205163" y="1162050"/>
          <p14:tracePt t="4791" x="3209925" y="1162050"/>
          <p14:tracePt t="4802" x="3209925" y="1157288"/>
          <p14:tracePt t="4891" x="3205163" y="1157288"/>
          <p14:tracePt t="4918" x="3195638" y="1157288"/>
          <p14:tracePt t="4932" x="3181350" y="1166813"/>
          <p14:tracePt t="4950" x="3148013" y="1190625"/>
          <p14:tracePt t="4951" x="3143250" y="1190625"/>
          <p14:tracePt t="4966" x="3119438" y="1204913"/>
          <p14:tracePt t="4983" x="3095625" y="1223963"/>
          <p14:tracePt t="4999" x="3076575" y="1243013"/>
          <p14:tracePt t="5015" x="3052763" y="1271588"/>
          <p14:tracePt t="5032" x="3019425" y="1343025"/>
          <p14:tracePt t="5049" x="2962275" y="1485900"/>
          <p14:tracePt t="5066" x="2905125" y="1657350"/>
          <p14:tracePt t="5083" x="2862263" y="1814513"/>
          <p14:tracePt t="5099" x="2852738" y="1938338"/>
          <p14:tracePt t="5116" x="2847975" y="2047875"/>
          <p14:tracePt t="5133" x="2847975" y="2166938"/>
          <p14:tracePt t="5149" x="2871788" y="2281238"/>
          <p14:tracePt t="5165" x="2919413" y="2400300"/>
          <p14:tracePt t="5183" x="2967038" y="2481263"/>
          <p14:tracePt t="5184" x="2971800" y="2486025"/>
          <p14:tracePt t="5199" x="3014663" y="2528888"/>
          <p14:tracePt t="5215" x="3071813" y="2552700"/>
          <p14:tracePt t="5231" x="3114675" y="2557463"/>
          <p14:tracePt t="5232" x="3119438" y="2557463"/>
          <p14:tracePt t="5248" x="3176588" y="2528888"/>
          <p14:tracePt t="5265" x="3248025" y="2457450"/>
          <p14:tracePt t="5282" x="3328988" y="2347913"/>
          <p14:tracePt t="5298" x="3443288" y="2152650"/>
          <p14:tracePt t="5315" x="3538538" y="1890713"/>
          <p14:tracePt t="5332" x="3576638" y="1657350"/>
          <p14:tracePt t="5333" x="3576638" y="1643063"/>
          <p14:tracePt t="5348" x="3576638" y="1471613"/>
          <p14:tracePt t="5365" x="3514725" y="1333500"/>
          <p14:tracePt t="5382" x="3429000" y="1243013"/>
          <p14:tracePt t="5382" x="3419475" y="1238250"/>
          <p14:tracePt t="5398" x="3338513" y="1204913"/>
          <p14:tracePt t="5415" x="3290888" y="1195388"/>
          <p14:tracePt t="5431" x="3267075" y="1195388"/>
          <p14:tracePt t="5448" x="3243263" y="1209675"/>
          <p14:tracePt t="5449" x="3243263" y="1219200"/>
          <p14:tracePt t="5465" x="3205163" y="1266825"/>
          <p14:tracePt t="5481" x="3176588" y="1343025"/>
          <p14:tracePt t="5482" x="3176588" y="1347788"/>
          <p14:tracePt t="5498" x="3157538" y="1433513"/>
          <p14:tracePt t="5515" x="3152775" y="1495425"/>
          <p14:tracePt t="5531" x="3152775" y="1528763"/>
          <p14:tracePt t="5548" x="3152775" y="1533525"/>
          <p14:tracePt t="5954" x="3152775" y="1528763"/>
          <p14:tracePt t="6186" x="3157538" y="1528763"/>
          <p14:tracePt t="6206" x="3162300" y="1528763"/>
          <p14:tracePt t="6219" x="3167063" y="1528763"/>
          <p14:tracePt t="6249" x="3171825" y="1528763"/>
          <p14:tracePt t="6265" x="3186113" y="1528763"/>
          <p14:tracePt t="6285" x="3200400" y="1533525"/>
          <p14:tracePt t="6298" x="3209925" y="1533525"/>
          <p14:tracePt t="6314" x="3214688" y="1533525"/>
          <p14:tracePt t="6331" x="3224213" y="1533525"/>
          <p14:tracePt t="6348" x="3238500" y="1533525"/>
          <p14:tracePt t="6364" x="3252788" y="1528763"/>
          <p14:tracePt t="6381" x="3252788" y="1524000"/>
          <p14:tracePt t="6398" x="3262313" y="1524000"/>
          <p14:tracePt t="6415" x="3271838" y="1524000"/>
          <p14:tracePt t="6431" x="3295650" y="1524000"/>
          <p14:tracePt t="6432" x="3300413" y="1524000"/>
          <p14:tracePt t="6448" x="3333750" y="1519238"/>
          <p14:tracePt t="6464" x="3371850" y="1514475"/>
          <p14:tracePt t="6481" x="3405188" y="1504950"/>
          <p14:tracePt t="6498" x="3452813" y="1495425"/>
          <p14:tracePt t="6514" x="3509963" y="1490663"/>
          <p14:tracePt t="6517" x="3519488" y="1490663"/>
          <p14:tracePt t="6532" x="3586163" y="1476375"/>
          <p14:tracePt t="6533" x="3590925" y="1476375"/>
          <p14:tracePt t="6547" x="3657600" y="1476375"/>
          <p14:tracePt t="6563" x="3748088" y="1466850"/>
          <p14:tracePt t="6564" x="3752850" y="1466850"/>
          <p14:tracePt t="6580" x="3829050" y="1462088"/>
          <p14:tracePt t="6581" x="3833813" y="1462088"/>
          <p14:tracePt t="6597" x="3910013" y="1462088"/>
          <p14:tracePt t="6613" x="4019550" y="1462088"/>
          <p14:tracePt t="6632" x="4219575" y="1471613"/>
          <p14:tracePt t="6647" x="4414838" y="1485900"/>
          <p14:tracePt t="6663" x="4662488" y="1485900"/>
          <p14:tracePt t="6680" x="4872038" y="1490663"/>
          <p14:tracePt t="6697" x="5062538" y="1504950"/>
          <p14:tracePt t="6713" x="5291138" y="1538288"/>
          <p14:tracePt t="6731" x="5610225" y="1595438"/>
          <p14:tracePt t="6748" x="5872163" y="1633538"/>
          <p14:tracePt t="6764" x="6043613" y="1662113"/>
          <p14:tracePt t="6780" x="6181725" y="1671638"/>
          <p14:tracePt t="6781" x="6186488" y="1671638"/>
          <p14:tracePt t="6796" x="6243638" y="1671638"/>
          <p14:tracePt t="6818" x="6296025" y="1671638"/>
          <p14:tracePt t="6831" x="6315075" y="1662113"/>
          <p14:tracePt t="6833" x="6319838" y="1662113"/>
          <p14:tracePt t="6848" x="6343650" y="1652588"/>
          <p14:tracePt t="6864" x="6372225" y="1633538"/>
          <p14:tracePt t="6881" x="6396038" y="1619250"/>
          <p14:tracePt t="6897" x="6429375" y="1600200"/>
          <p14:tracePt t="6913" x="6467475" y="1571625"/>
          <p14:tracePt t="6930" x="6515100" y="1528763"/>
          <p14:tracePt t="6947" x="6557963" y="1471613"/>
          <p14:tracePt t="6963" x="6596063" y="1414463"/>
          <p14:tracePt t="6980" x="6619875" y="1347788"/>
          <p14:tracePt t="6996" x="6634163" y="1285875"/>
          <p14:tracePt t="7013" x="6638925" y="1238250"/>
          <p14:tracePt t="7030" x="6638925" y="1195388"/>
          <p14:tracePt t="7047" x="6638925" y="1152525"/>
          <p14:tracePt t="7064" x="6638925" y="1114425"/>
          <p14:tracePt t="7080" x="6634163" y="1085850"/>
          <p14:tracePt t="7097" x="6634163" y="1066800"/>
          <p14:tracePt t="7113" x="6634163" y="1052513"/>
          <p14:tracePt t="7115" x="6634163" y="1047750"/>
          <p14:tracePt t="7130" x="6634163" y="1042988"/>
          <p14:tracePt t="7278" x="6629400" y="1042988"/>
          <p14:tracePt t="7296" x="6624638" y="1042988"/>
          <p14:tracePt t="7312" x="6619875" y="1042988"/>
          <p14:tracePt t="7335" x="6610350" y="1047750"/>
          <p14:tracePt t="7348" x="6600825" y="1052513"/>
          <p14:tracePt t="7363" x="6586538" y="1066800"/>
          <p14:tracePt t="7379" x="6572250" y="1076325"/>
          <p14:tracePt t="7397" x="6557963" y="1085850"/>
          <p14:tracePt t="7413" x="6548438" y="1095375"/>
          <p14:tracePt t="7429" x="6538913" y="1095375"/>
          <p14:tracePt t="7446" x="6529388" y="1104900"/>
          <p14:tracePt t="7463" x="6519863" y="1119188"/>
          <p14:tracePt t="7479" x="6505575" y="1143000"/>
          <p14:tracePt t="7496" x="6496050" y="1157288"/>
          <p14:tracePt t="7513" x="6481763" y="1171575"/>
          <p14:tracePt t="7530" x="6457950" y="1200150"/>
          <p14:tracePt t="7546" x="6434138" y="1233488"/>
          <p14:tracePt t="7563" x="6410325" y="1281113"/>
          <p14:tracePt t="7580" x="6386513" y="1352550"/>
          <p14:tracePt t="7596" x="6367463" y="1443038"/>
          <p14:tracePt t="7612" x="6353175" y="1543050"/>
          <p14:tracePt t="7630" x="6343650" y="1666875"/>
          <p14:tracePt t="7646" x="6334125" y="1762125"/>
          <p14:tracePt t="7662" x="6329363" y="1843088"/>
          <p14:tracePt t="7680" x="6329363" y="1914525"/>
          <p14:tracePt t="7696" x="6329363" y="1981200"/>
          <p14:tracePt t="7713" x="6343650" y="2081213"/>
          <p14:tracePt t="7729" x="6372225" y="2176463"/>
          <p14:tracePt t="7746" x="6410325" y="2262188"/>
          <p14:tracePt t="7763" x="6462713" y="2333625"/>
          <p14:tracePt t="7779" x="6510338" y="2381250"/>
          <p14:tracePt t="7796" x="6553200" y="2414588"/>
          <p14:tracePt t="7812" x="6591300" y="2433638"/>
          <p14:tracePt t="7829" x="6638925" y="2438400"/>
          <p14:tracePt t="7831" x="6643688" y="2438400"/>
          <p14:tracePt t="7846" x="6691313" y="2438400"/>
          <p14:tracePt t="7863" x="6748463" y="2414588"/>
          <p14:tracePt t="7879" x="6800850" y="2333625"/>
          <p14:tracePt t="7896" x="6858000" y="2205038"/>
          <p14:tracePt t="7898" x="6872288" y="2181225"/>
          <p14:tracePt t="7913" x="6929438" y="2038350"/>
          <p14:tracePt t="7915" x="6938963" y="2019300"/>
          <p14:tracePt t="7928" x="6981825" y="1895475"/>
          <p14:tracePt t="7945" x="7024688" y="1738313"/>
          <p14:tracePt t="7962" x="7034213" y="1595438"/>
          <p14:tracePt t="7978" x="7034213" y="1481138"/>
          <p14:tracePt t="7995" x="7015163" y="1385888"/>
          <p14:tracePt t="8012" x="6981825" y="1304925"/>
          <p14:tracePt t="8028" x="6943725" y="1233488"/>
          <p14:tracePt t="8046" x="6915150" y="1176338"/>
          <p14:tracePt t="8062" x="6891338" y="1128713"/>
          <p14:tracePt t="8063" x="6891338" y="1123950"/>
          <p14:tracePt t="8078" x="6881813" y="1104900"/>
          <p14:tracePt t="8096" x="6872288" y="1090613"/>
          <p14:tracePt t="8112" x="6867525" y="1090613"/>
          <p14:tracePt t="8128" x="6858000" y="1085850"/>
          <p14:tracePt t="8145" x="6848475" y="1085850"/>
          <p14:tracePt t="8161" x="6824663" y="1090613"/>
          <p14:tracePt t="8178" x="6791325" y="1104900"/>
          <p14:tracePt t="8195" x="6748463" y="1128713"/>
          <p14:tracePt t="8211" x="6705600" y="1157288"/>
          <p14:tracePt t="8229" x="6657975" y="1209675"/>
          <p14:tracePt t="8246" x="6610350" y="1319213"/>
          <p14:tracePt t="8262" x="6572250" y="1462088"/>
          <p14:tracePt t="8264" x="6567488" y="1485900"/>
          <p14:tracePt t="8278" x="6548438" y="1662113"/>
          <p14:tracePt t="8295" x="6534150" y="1871663"/>
          <p14:tracePt t="8312" x="6519863" y="2014538"/>
          <p14:tracePt t="8329" x="6519863" y="2076450"/>
          <p14:tracePt t="8330" x="6519863" y="2081213"/>
          <p14:tracePt t="8345" x="6524625" y="2105025"/>
          <p14:tracePt t="8362" x="6529388" y="2109788"/>
          <p14:tracePt t="8378" x="6534150" y="2114550"/>
          <p14:tracePt t="8395" x="6538913" y="2114550"/>
          <p14:tracePt t="10149" x="6515100" y="2119313"/>
          <p14:tracePt t="10172" x="6210300" y="2247900"/>
          <p14:tracePt t="10179" x="6019800" y="2324100"/>
          <p14:tracePt t="10180" x="6000750" y="2333625"/>
          <p14:tracePt t="10192" x="5772150" y="2414588"/>
          <p14:tracePt t="10209" x="5467350" y="2533650"/>
          <p14:tracePt t="10226" x="4986338" y="2705100"/>
          <p14:tracePt t="10242" x="4452938" y="2909888"/>
          <p14:tracePt t="10259" x="3810000" y="3186113"/>
          <p14:tracePt t="10261" x="3800475" y="3190875"/>
          <p14:tracePt t="10276" x="3448050" y="3352800"/>
          <p14:tracePt t="10277" x="3419475" y="3367088"/>
          <p14:tracePt t="10292" x="3252788" y="3448050"/>
          <p14:tracePt t="10309" x="3171825" y="3500438"/>
          <p14:tracePt t="10327" x="3148013" y="3524250"/>
          <p14:tracePt t="10437" x="3143250" y="3524250"/>
          <p14:tracePt t="10448" x="3086100" y="3529013"/>
          <p14:tracePt t="10450" x="3076575" y="3529013"/>
          <p14:tracePt t="10459" x="2995613" y="3548063"/>
          <p14:tracePt t="10475" x="2828925" y="3595688"/>
          <p14:tracePt t="10493" x="2695575" y="3633788"/>
          <p14:tracePt t="10494" x="2681288" y="3638550"/>
          <p14:tracePt t="10509" x="2600325" y="3662363"/>
          <p14:tracePt t="10531" x="2466975" y="3686175"/>
          <p14:tracePt t="10544" x="2376488" y="3700463"/>
          <p14:tracePt t="10559" x="2281238" y="3714750"/>
          <p14:tracePt t="10576" x="2219325" y="3733800"/>
          <p14:tracePt t="10592" x="2157413" y="3752850"/>
          <p14:tracePt t="10609" x="2109788" y="3767138"/>
          <p14:tracePt t="10626" x="2081213" y="3781425"/>
          <p14:tracePt t="10628" x="2076450" y="3786188"/>
          <p14:tracePt t="10642" x="2071688" y="3786188"/>
          <p14:tracePt t="12253" x="2076450" y="3786188"/>
          <p14:tracePt t="12258" x="2081213" y="3786188"/>
          <p14:tracePt t="12273" x="2119313" y="3776663"/>
          <p14:tracePt t="12290" x="2157413" y="3762375"/>
          <p14:tracePt t="12306" x="2190750" y="3752850"/>
          <p14:tracePt t="12323" x="2247900" y="3724275"/>
          <p14:tracePt t="12340" x="2376488" y="3676650"/>
          <p14:tracePt t="12356" x="2547938" y="3600450"/>
          <p14:tracePt t="12373" x="2681288" y="3543300"/>
          <p14:tracePt t="12390" x="2747963" y="3514725"/>
          <p14:tracePt t="12406" x="2776538" y="3490913"/>
          <p14:tracePt t="12423" x="2781300" y="3486150"/>
          <p14:tracePt t="12813" x="2786063" y="3481388"/>
          <p14:tracePt t="12838" x="2828925" y="3462338"/>
          <p14:tracePt t="12853" x="2862263" y="3443288"/>
          <p14:tracePt t="12861" x="2876550" y="3438525"/>
          <p14:tracePt t="12873" x="2900363" y="3429000"/>
          <p14:tracePt t="12889" x="2919413" y="3414713"/>
          <p14:tracePt t="12906" x="2933700" y="3409950"/>
          <p14:tracePt t="12923" x="2947988" y="3405188"/>
          <p14:tracePt t="12939" x="2971800" y="3400425"/>
          <p14:tracePt t="12956" x="2995613" y="3390900"/>
          <p14:tracePt t="12972" x="3038475" y="3376613"/>
          <p14:tracePt t="12990" x="3109913" y="3362325"/>
          <p14:tracePt t="13005" x="3219450" y="3333750"/>
          <p14:tracePt t="13006" x="3233738" y="3333750"/>
          <p14:tracePt t="13022" x="3362325" y="3290888"/>
          <p14:tracePt t="13039" x="3519488" y="3248025"/>
          <p14:tracePt t="13040" x="3529013" y="3248025"/>
          <p14:tracePt t="13056" x="3624263" y="3214688"/>
          <p14:tracePt t="13072" x="3705225" y="3186113"/>
          <p14:tracePt t="13089" x="3810000" y="3162300"/>
          <p14:tracePt t="13106" x="3914775" y="3143250"/>
          <p14:tracePt t="13122" x="4024313" y="3128963"/>
          <p14:tracePt t="13123" x="4038600" y="3124200"/>
          <p14:tracePt t="13139" x="4148138" y="3100388"/>
          <p14:tracePt t="13155" x="4291013" y="3071813"/>
          <p14:tracePt t="13173" x="4419600" y="3033713"/>
          <p14:tracePt t="13174" x="4433888" y="3028950"/>
          <p14:tracePt t="13189" x="4538663" y="3009900"/>
          <p14:tracePt t="13190" x="4548188" y="3009900"/>
          <p14:tracePt t="13209" x="4624388" y="2995613"/>
          <p14:tracePt t="13228" x="4672013" y="2990850"/>
          <p14:tracePt t="13231" x="4676775" y="2990850"/>
          <p14:tracePt t="13243" x="4700588" y="2990850"/>
          <p14:tracePt t="13256" x="4724400" y="2990850"/>
          <p14:tracePt t="13273" x="4767263" y="2990850"/>
          <p14:tracePt t="13289" x="4819650" y="2990850"/>
          <p14:tracePt t="13306" x="4943475" y="3014663"/>
          <p14:tracePt t="13323" x="5153025" y="3043238"/>
          <p14:tracePt t="13338" x="5410200" y="3062288"/>
          <p14:tracePt t="13355" x="5705475" y="3062288"/>
          <p14:tracePt t="13356" x="5724525" y="3062288"/>
          <p14:tracePt t="13373" x="6062663" y="3062288"/>
          <p14:tracePt t="13388" x="6329363" y="3052763"/>
          <p14:tracePt t="13405" x="6519863" y="3028950"/>
          <p14:tracePt t="13422" x="6653213" y="3009900"/>
          <p14:tracePt t="13439" x="6719888" y="2986088"/>
          <p14:tracePt t="13455" x="6743700" y="2967038"/>
          <p14:tracePt t="13472" x="6762750" y="2943225"/>
          <p14:tracePt t="13489" x="6786563" y="2919413"/>
          <p14:tracePt t="13507" x="6819900" y="2890838"/>
          <p14:tracePt t="13525" x="6867525" y="2857500"/>
          <p14:tracePt t="13529" x="6877050" y="2852738"/>
          <p14:tracePt t="13540" x="6910388" y="2828925"/>
          <p14:tracePt t="13541" x="6910388" y="2824163"/>
          <p14:tracePt t="13556" x="6948488" y="2795588"/>
          <p14:tracePt t="13572" x="6972300" y="2767013"/>
          <p14:tracePt t="13588" x="6981825" y="2752725"/>
          <p14:tracePt t="13605" x="7000875" y="2733675"/>
          <p14:tracePt t="13622" x="7010400" y="2724150"/>
          <p14:tracePt t="13638" x="7015163" y="2714625"/>
          <p14:tracePt t="13655" x="7019925" y="2695575"/>
          <p14:tracePt t="13671" x="7019925" y="2667000"/>
          <p14:tracePt t="13688" x="7019925" y="2643188"/>
          <p14:tracePt t="13706" x="7019925" y="2633663"/>
          <p14:tracePt t="13772" x="7015163" y="2633663"/>
          <p14:tracePt t="13782" x="7010400" y="2633663"/>
          <p14:tracePt t="13793" x="7000875" y="2633663"/>
          <p14:tracePt t="13808" x="6986588" y="2643188"/>
          <p14:tracePt t="13825" x="6938963" y="2667000"/>
          <p14:tracePt t="13841" x="6886575" y="2705100"/>
          <p14:tracePt t="13842" x="6881813" y="2709863"/>
          <p14:tracePt t="13855" x="6838950" y="2743200"/>
          <p14:tracePt t="13871" x="6791325" y="2809875"/>
          <p14:tracePt t="13888" x="6757988" y="2867025"/>
          <p14:tracePt t="13904" x="6734175" y="2905125"/>
          <p14:tracePt t="13922" x="6724650" y="2938463"/>
          <p14:tracePt t="13938" x="6710363" y="2952750"/>
          <p14:tracePt t="13954" x="6691313" y="2971800"/>
          <p14:tracePt t="13971" x="6672263" y="2981325"/>
          <p14:tracePt t="13988" x="6648450" y="2995613"/>
          <p14:tracePt t="14004" x="6619875" y="3005138"/>
          <p14:tracePt t="14021" x="6596063" y="3005138"/>
          <p14:tracePt t="14054" x="6591300" y="3000375"/>
          <p14:tracePt t="14071" x="6572250" y="2962275"/>
          <p14:tracePt t="14088" x="6534150" y="2919413"/>
          <p14:tracePt t="14104" x="6467475" y="2867025"/>
          <p14:tracePt t="14122" x="6367463" y="2819400"/>
          <p14:tracePt t="14123" x="6362700" y="2819400"/>
          <p14:tracePt t="14139" x="6253163" y="2786063"/>
          <p14:tracePt t="14154" x="6148388" y="2776538"/>
          <p14:tracePt t="14171" x="6038850" y="2776538"/>
          <p14:tracePt t="14187" x="5929313" y="2786063"/>
          <p14:tracePt t="14204" x="5800725" y="2805113"/>
          <p14:tracePt t="14205" x="5786438" y="2809875"/>
          <p14:tracePt t="14221" x="5653088" y="2824163"/>
          <p14:tracePt t="14237" x="5486400" y="2838450"/>
          <p14:tracePt t="14254" x="5362575" y="2867025"/>
          <p14:tracePt t="14271" x="5253038" y="2881313"/>
          <p14:tracePt t="14287" x="5143500" y="2895600"/>
          <p14:tracePt t="14305" x="5033963" y="2905125"/>
          <p14:tracePt t="14321" x="4914900" y="2905125"/>
          <p14:tracePt t="14337" x="4791075" y="2905125"/>
          <p14:tracePt t="14354" x="4672013" y="2890838"/>
          <p14:tracePt t="14371" x="4572000" y="2871788"/>
          <p14:tracePt t="14387" x="4471988" y="2852738"/>
          <p14:tracePt t="14404" x="4352925" y="2847975"/>
          <p14:tracePt t="14420" x="4262438" y="2847975"/>
          <p14:tracePt t="14437" x="4205288" y="2852738"/>
          <p14:tracePt t="14455" x="4176713" y="2852738"/>
          <p14:tracePt t="14548" x="4181475" y="2852738"/>
          <p14:tracePt t="14553" x="4186238" y="2852738"/>
          <p14:tracePt t="14570" x="4195763" y="2852738"/>
          <p14:tracePt t="14587" x="4224338" y="2843213"/>
          <p14:tracePt t="14603" x="4248150" y="2838450"/>
          <p14:tracePt t="14620" x="4276725" y="2833688"/>
          <p14:tracePt t="14638" x="4343400" y="2828925"/>
          <p14:tracePt t="14654" x="4424363" y="2814638"/>
          <p14:tracePt t="14657" x="4438650" y="2809875"/>
          <p14:tracePt t="14671" x="4491038" y="2795588"/>
          <p14:tracePt t="14673" x="4500563" y="2795588"/>
          <p14:tracePt t="14689" x="4538663" y="2786063"/>
          <p14:tracePt t="14704" x="4586288" y="2781300"/>
          <p14:tracePt t="14705" x="4591050" y="2781300"/>
          <p14:tracePt t="14721" x="4667250" y="2776538"/>
          <p14:tracePt t="14738" x="4762500" y="2776538"/>
          <p14:tracePt t="14754" x="4862513" y="2771775"/>
          <p14:tracePt t="14772" x="4981575" y="2762250"/>
          <p14:tracePt t="14789" x="5143500" y="2743200"/>
          <p14:tracePt t="14791" x="5162550" y="2743200"/>
          <p14:tracePt t="14804" x="5300663" y="2738438"/>
          <p14:tracePt t="14821" x="5510213" y="2724150"/>
          <p14:tracePt t="14837" x="5672138" y="2719388"/>
          <p14:tracePt t="14854" x="5800725" y="2719388"/>
          <p14:tracePt t="14870" x="5872163" y="2719388"/>
          <p14:tracePt t="14887" x="5886450" y="2719388"/>
          <p14:tracePt t="14983" x="5881688" y="2719388"/>
          <p14:tracePt t="15003" x="5876925" y="2719388"/>
          <p14:tracePt t="15020" x="5853113" y="2719388"/>
          <p14:tracePt t="15036" x="5824538" y="2728913"/>
          <p14:tracePt t="15053" x="5776913" y="2733675"/>
          <p14:tracePt t="15070" x="5729288" y="2743200"/>
          <p14:tracePt t="15088" x="5695950" y="2747963"/>
          <p14:tracePt t="15103" x="5667375" y="2752725"/>
          <p14:tracePt t="15104" x="5657850" y="2752725"/>
          <p14:tracePt t="15120" x="5629275" y="2757488"/>
          <p14:tracePt t="15137" x="5572125" y="2762250"/>
          <p14:tracePt t="15154" x="5505450" y="2767013"/>
          <p14:tracePt t="15157" x="5486400" y="2771775"/>
          <p14:tracePt t="15170" x="5438775" y="2781300"/>
          <p14:tracePt t="15171" x="5434013" y="2781300"/>
          <p14:tracePt t="15186" x="5391150" y="2790825"/>
          <p14:tracePt t="15203" x="5353050" y="2795588"/>
          <p14:tracePt t="15220" x="5310188" y="2805113"/>
          <p14:tracePt t="15237" x="5253038" y="2814638"/>
          <p14:tracePt t="15254" x="5195888" y="2819400"/>
          <p14:tracePt t="15270" x="5148263" y="2824163"/>
          <p14:tracePt t="15286" x="5114925" y="2824163"/>
          <p14:tracePt t="15303" x="5067300" y="2819400"/>
          <p14:tracePt t="15320" x="4986338" y="2805113"/>
          <p14:tracePt t="15321" x="4976813" y="2805113"/>
          <p14:tracePt t="15336" x="4867275" y="2786063"/>
          <p14:tracePt t="15353" x="4748213" y="2767013"/>
          <p14:tracePt t="15369" x="4648200" y="2767013"/>
          <p14:tracePt t="15386" x="4586288" y="2767013"/>
          <p14:tracePt t="15403" x="4552950" y="2767013"/>
          <p14:tracePt t="15419" x="4514850" y="2767013"/>
          <p14:tracePt t="15436" x="4486275" y="2767013"/>
          <p14:tracePt t="15453" x="4471988" y="2767013"/>
          <p14:tracePt t="15469" x="4462463" y="2767013"/>
          <p14:tracePt t="15486" x="4448175" y="2767013"/>
          <p14:tracePt t="15503" x="4424363" y="2767013"/>
          <p14:tracePt t="15519" x="4386263" y="2767013"/>
          <p14:tracePt t="15537" x="4357688" y="2767013"/>
          <p14:tracePt t="15553" x="4338638" y="2767013"/>
          <p14:tracePt t="15569" x="4329113" y="2767013"/>
          <p14:tracePt t="15587" x="4305300" y="2767013"/>
          <p14:tracePt t="15602" x="4286250" y="2767013"/>
          <p14:tracePt t="15619" x="4262438" y="2771775"/>
          <p14:tracePt t="15636" x="4238625" y="2771775"/>
          <p14:tracePt t="15653" x="4233863" y="2776538"/>
          <p14:tracePt t="15703" x="4229100" y="2776538"/>
          <p14:tracePt t="16047" x="4233863" y="2776538"/>
          <p14:tracePt t="16060" x="4243388" y="2776538"/>
          <p14:tracePt t="16104" x="4248150" y="2776538"/>
          <p14:tracePt t="16119" x="4257675" y="2776538"/>
          <p14:tracePt t="16136" x="4281488" y="2776538"/>
          <p14:tracePt t="16152" x="4314825" y="2776538"/>
          <p14:tracePt t="16169" x="4343400" y="2776538"/>
          <p14:tracePt t="16186" x="4367213" y="2776538"/>
          <p14:tracePt t="16202" x="4371975" y="2776538"/>
          <p14:tracePt t="16219" x="4381500" y="2776538"/>
          <p14:tracePt t="16236" x="4395788" y="2786063"/>
          <p14:tracePt t="16268" x="4395788" y="2790825"/>
          <p14:tracePt t="16285" x="4395788" y="2795588"/>
          <p14:tracePt t="16302" x="4400550" y="2809875"/>
          <p14:tracePt t="16318" x="4400550" y="2843213"/>
          <p14:tracePt t="16337" x="4391025" y="2905125"/>
          <p14:tracePt t="16360" x="4362450" y="2986088"/>
          <p14:tracePt t="16368" x="4352925" y="3000375"/>
          <p14:tracePt t="16386" x="4333875" y="3028950"/>
          <p14:tracePt t="16402" x="4319588" y="3043238"/>
          <p14:tracePt t="16418" x="4314825" y="3062288"/>
          <p14:tracePt t="16435" x="4310063" y="3076575"/>
          <p14:tracePt t="16451" x="4310063" y="3081338"/>
          <p14:tracePt t="16468" x="4310063" y="3086100"/>
          <p14:tracePt t="16541" x="4310063" y="3090863"/>
          <p14:tracePt t="16555" x="4324350" y="3095625"/>
          <p14:tracePt t="16577" x="4352925" y="3114675"/>
          <p14:tracePt t="16586" x="4362450" y="3119438"/>
          <p14:tracePt t="16601" x="4381500" y="3138488"/>
          <p14:tracePt t="16618" x="4405313" y="3167063"/>
          <p14:tracePt t="16634" x="4429125" y="3205163"/>
          <p14:tracePt t="16635" x="4429125" y="3209925"/>
          <p14:tracePt t="16651" x="4448175" y="3233738"/>
          <p14:tracePt t="16668" x="4452938" y="3243263"/>
          <p14:tracePt t="16718" x="4438650" y="3252788"/>
          <p14:tracePt t="16734" x="4424363" y="3257550"/>
          <p14:tracePt t="16751" x="4410075" y="3267075"/>
          <p14:tracePt t="17416" x="4405313" y="3267075"/>
          <p14:tracePt t="17433" x="4400550" y="3267075"/>
          <p14:tracePt t="17438" x="4395788" y="3267075"/>
          <p14:tracePt t="17450" x="4391025" y="3267075"/>
          <p14:tracePt t="17467" x="4362450" y="3267075"/>
          <p14:tracePt t="17484" x="4329113" y="3267075"/>
          <p14:tracePt t="17500" x="4276725" y="3267075"/>
          <p14:tracePt t="17517" x="4195763" y="3262313"/>
          <p14:tracePt t="17534" x="4095750" y="3257550"/>
          <p14:tracePt t="17551" x="3967163" y="3257550"/>
          <p14:tracePt t="17567" x="3886200" y="3257550"/>
          <p14:tracePt t="17568" x="3871913" y="3257550"/>
          <p14:tracePt t="17584" x="3805238" y="3257550"/>
          <p14:tracePt t="17601" x="3738563" y="3243263"/>
          <p14:tracePt t="17618" x="3662363" y="3228975"/>
          <p14:tracePt t="17633" x="3586163" y="3219450"/>
          <p14:tracePt t="17650" x="3514725" y="3205163"/>
          <p14:tracePt t="17650" x="3509963" y="3205163"/>
          <p14:tracePt t="17666" x="3448050" y="3190875"/>
          <p14:tracePt t="17683" x="3390900" y="3186113"/>
          <p14:tracePt t="17700" x="3338513" y="3171825"/>
          <p14:tracePt t="17716" x="3281363" y="3157538"/>
          <p14:tracePt t="17734" x="3214688" y="3138488"/>
          <p14:tracePt t="17750" x="3148013" y="3128963"/>
          <p14:tracePt t="17766" x="3081338" y="3114675"/>
          <p14:tracePt t="17783" x="3033713" y="3114675"/>
          <p14:tracePt t="17800" x="2995613" y="3100388"/>
          <p14:tracePt t="17816" x="2967038" y="3100388"/>
          <p14:tracePt t="17834" x="2933700" y="3100388"/>
          <p14:tracePt t="17850" x="2905125" y="3100388"/>
          <p14:tracePt t="17866" x="2876550" y="3100388"/>
          <p14:tracePt t="17884" x="2838450" y="3100388"/>
          <p14:tracePt t="17900" x="2795588" y="3105150"/>
          <p14:tracePt t="17916" x="2728913" y="3114675"/>
          <p14:tracePt t="17934" x="2652713" y="3138488"/>
          <p14:tracePt t="17935" x="2638425" y="3143250"/>
          <p14:tracePt t="17950" x="2576513" y="3162300"/>
          <p14:tracePt t="17966" x="2505075" y="3190875"/>
          <p14:tracePt t="17984" x="2457450" y="3200400"/>
          <p14:tracePt t="18000" x="2438400" y="3205163"/>
          <p14:tracePt t="18016" x="2428875" y="3205163"/>
          <p14:tracePt t="18078" x="2428875" y="3200400"/>
          <p14:tracePt t="18099" x="2428875" y="3195638"/>
          <p14:tracePt t="18142" x="2433638" y="3195638"/>
          <p14:tracePt t="18148" x="2443163" y="3190875"/>
          <p14:tracePt t="18166" x="2486025" y="3176588"/>
          <p14:tracePt t="18183" x="2528888" y="3162300"/>
          <p14:tracePt t="18199" x="2571750" y="3148013"/>
          <p14:tracePt t="18217" x="2605088" y="3138488"/>
          <p14:tracePt t="18233" x="2614613" y="3133725"/>
          <p14:tracePt t="18249" x="2619375" y="3133725"/>
          <p14:tracePt t="18300" x="2619375" y="3128963"/>
          <p14:tracePt t="18430" x="2624138" y="3128963"/>
          <p14:tracePt t="18450" x="2633663" y="3128963"/>
          <p14:tracePt t="18463" x="2657475" y="3128963"/>
          <p14:tracePt t="18472" x="2681288" y="3128963"/>
          <p14:tracePt t="18483" x="2709863" y="3128963"/>
          <p14:tracePt t="18500" x="2762250" y="3133725"/>
          <p14:tracePt t="18501" x="2767013" y="3133725"/>
          <p14:tracePt t="18516" x="2809875" y="3143250"/>
          <p14:tracePt t="18533" x="2881313" y="3157538"/>
          <p14:tracePt t="18550" x="2947988" y="3162300"/>
          <p14:tracePt t="18565" x="3033713" y="3167063"/>
          <p14:tracePt t="18583" x="3138488" y="3167063"/>
          <p14:tracePt t="18599" x="3233738" y="3167063"/>
          <p14:tracePt t="18615" x="3309938" y="3152775"/>
          <p14:tracePt t="18633" x="3338513" y="3143250"/>
          <p14:tracePt t="18950" x="3338513" y="3138488"/>
          <p14:tracePt t="19125" x="3343275" y="3143250"/>
          <p14:tracePt t="19137" x="3362325" y="3148013"/>
          <p14:tracePt t="19149" x="3400425" y="3167063"/>
          <p14:tracePt t="19165" x="3476625" y="3209925"/>
          <p14:tracePt t="19182" x="3567113" y="3276600"/>
          <p14:tracePt t="19183" x="3576638" y="3281363"/>
          <p14:tracePt t="19199" x="3709988" y="3395663"/>
          <p14:tracePt t="19214" x="3838575" y="3505200"/>
          <p14:tracePt t="19215" x="3848100" y="3514725"/>
          <p14:tracePt t="19231" x="4000500" y="3638550"/>
          <p14:tracePt t="19248" x="4119563" y="3729038"/>
          <p14:tracePt t="19264" x="4162425" y="3757613"/>
          <p14:tracePt t="19281" x="4171950" y="3762375"/>
          <p14:tracePt t="20079" x="4167188" y="3762375"/>
          <p14:tracePt t="20099" x="4152900" y="3762375"/>
          <p14:tracePt t="20113" x="4133850" y="3771900"/>
          <p14:tracePt t="20124" x="4129088" y="3771900"/>
          <p14:tracePt t="20147" x="4124325" y="3771900"/>
          <p14:tracePt t="20339" x="4119563" y="3771900"/>
          <p14:tracePt t="20359" x="4095750" y="3776663"/>
          <p14:tracePt t="20366" x="4076700" y="3781425"/>
          <p14:tracePt t="20380" x="4038600" y="3786188"/>
          <p14:tracePt t="20396" x="3986213" y="3795713"/>
          <p14:tracePt t="20413" x="3929063" y="3810000"/>
          <p14:tracePt t="20430" x="3852863" y="3819525"/>
          <p14:tracePt t="20446" x="3776663" y="3824288"/>
          <p14:tracePt t="20447" x="3771900" y="3829050"/>
          <p14:tracePt t="20463" x="3709988" y="3829050"/>
          <p14:tracePt t="20480" x="3648075" y="3829050"/>
          <p14:tracePt t="20496" x="3586163" y="3829050"/>
          <p14:tracePt t="20513" x="3529013" y="3824288"/>
          <p14:tracePt t="20529" x="3467100" y="3824288"/>
          <p14:tracePt t="20546" x="3400425" y="3833813"/>
          <p14:tracePt t="20563" x="3338513" y="3848100"/>
          <p14:tracePt t="20579" x="3276600" y="3867150"/>
          <p14:tracePt t="20580" x="3271838" y="3867150"/>
          <p14:tracePt t="20596" x="3200400" y="3886200"/>
          <p14:tracePt t="20613" x="3114675" y="3900488"/>
          <p14:tracePt t="20630" x="3038475" y="3905250"/>
          <p14:tracePt t="20646" x="2976563" y="3914775"/>
          <p14:tracePt t="20663" x="2933700" y="3914775"/>
          <p14:tracePt t="20679" x="2905125" y="3914775"/>
          <p14:tracePt t="20696" x="2890838" y="3919538"/>
          <p14:tracePt t="20751" x="2895600" y="3919538"/>
          <p14:tracePt t="20759" x="2900363" y="3919538"/>
          <p14:tracePt t="20763" x="2905125" y="3919538"/>
          <p14:tracePt t="20779" x="2928938" y="3919538"/>
          <p14:tracePt t="20796" x="2957513" y="3905250"/>
          <p14:tracePt t="20797" x="2962275" y="3905250"/>
          <p14:tracePt t="20813" x="2986088" y="3905250"/>
          <p14:tracePt t="20829" x="3005138" y="3900488"/>
          <p14:tracePt t="20846" x="3024188" y="3900488"/>
          <p14:tracePt t="20863" x="3033713" y="3900488"/>
          <p14:tracePt t="20935" x="3033713" y="3895725"/>
          <p14:tracePt t="21046" x="3038475" y="3900488"/>
          <p14:tracePt t="21057" x="3043238" y="3910013"/>
          <p14:tracePt t="21064" x="3048000" y="3914775"/>
          <p14:tracePt t="21080" x="3062288" y="3933825"/>
          <p14:tracePt t="21096" x="3081338" y="3957638"/>
          <p14:tracePt t="21113" x="3114675" y="3981450"/>
          <p14:tracePt t="21129" x="3148013" y="4000500"/>
          <p14:tracePt t="21146" x="3176588" y="4014788"/>
          <p14:tracePt t="21162" x="3200400" y="4029075"/>
          <p14:tracePt t="21179" x="3224213" y="4048125"/>
          <p14:tracePt t="21195" x="3238500" y="4057650"/>
          <p14:tracePt t="21212" x="3243263" y="4062413"/>
          <p14:tracePt t="21777" x="3248025" y="4062413"/>
          <p14:tracePt t="21787" x="3257550" y="4062413"/>
          <p14:tracePt t="21796" x="3271838" y="4062413"/>
          <p14:tracePt t="21814" x="3324225" y="4076700"/>
          <p14:tracePt t="21815" x="3333750" y="4081463"/>
          <p14:tracePt t="21828" x="3405188" y="4105275"/>
          <p14:tracePt t="21845" x="3543300" y="4157663"/>
          <p14:tracePt t="21847" x="3567113" y="4167188"/>
          <p14:tracePt t="21862" x="3667125" y="4195763"/>
          <p14:tracePt t="21878" x="3795713" y="4238625"/>
          <p14:tracePt t="21895" x="3886200" y="4271963"/>
          <p14:tracePt t="21895" x="3895725" y="4271963"/>
          <p14:tracePt t="21911" x="3952875" y="4300538"/>
          <p14:tracePt t="21928" x="3990975" y="4324350"/>
          <p14:tracePt t="21945" x="4019550" y="4348163"/>
          <p14:tracePt t="21961" x="4048125" y="4381500"/>
          <p14:tracePt t="21978" x="4086225" y="4429125"/>
          <p14:tracePt t="21995" x="4119563" y="4476750"/>
          <p14:tracePt t="22011" x="4148138" y="4514850"/>
          <p14:tracePt t="22028" x="4167188" y="4538663"/>
          <p14:tracePt t="22045" x="4171950" y="4538663"/>
          <p14:tracePt t="22062" x="4171950" y="4543425"/>
          <p14:tracePt t="22094" x="4176713" y="4543425"/>
          <p14:tracePt t="22357" x="4171950" y="4543425"/>
          <p14:tracePt t="22731" x="4162425" y="4543425"/>
          <p14:tracePt t="22750" x="4110038" y="4543425"/>
          <p14:tracePt t="22757" x="4076700" y="4543425"/>
          <p14:tracePt t="22777" x="3976688" y="4543425"/>
          <p14:tracePt t="22794" x="3895725" y="4543425"/>
          <p14:tracePt t="22798" x="3867150" y="4543425"/>
          <p14:tracePt t="22812" x="3795713" y="4543425"/>
          <p14:tracePt t="22813" x="3781425" y="4538663"/>
          <p14:tracePt t="22827" x="3729038" y="4538663"/>
          <p14:tracePt t="22843" x="3695700" y="4538663"/>
          <p14:tracePt t="22909" x="3700463" y="4538663"/>
          <p14:tracePt t="22931" x="3776663" y="4491038"/>
          <p14:tracePt t="22942" x="3819525" y="4457700"/>
          <p14:tracePt t="22951" x="3857625" y="4429125"/>
          <p14:tracePt t="22961" x="3905250" y="4400550"/>
          <p14:tracePt t="22963" x="3914775" y="4395788"/>
          <p14:tracePt t="22977" x="4010025" y="4338638"/>
          <p14:tracePt t="22983" x="4057650" y="4300538"/>
          <p14:tracePt t="22997" x="4224338" y="4210050"/>
          <p14:tracePt t="22998" x="4229100" y="4200525"/>
          <p14:tracePt t="23010" x="4329113" y="4148138"/>
          <p14:tracePt t="23026" x="4491038" y="4043363"/>
          <p14:tracePt t="23043" x="4652963" y="3929063"/>
          <p14:tracePt t="23060" x="4791075" y="3833813"/>
          <p14:tracePt t="23076" x="5010150" y="3714750"/>
          <p14:tracePt t="23094" x="5276850" y="3567113"/>
          <p14:tracePt t="23110" x="5595938" y="3390900"/>
          <p14:tracePt t="23126" x="6005513" y="3157538"/>
          <p14:tracePt t="23143" x="6362700" y="2938463"/>
          <p14:tracePt t="23144" x="6391275" y="2924175"/>
          <p14:tracePt t="23159" x="6734175" y="2728913"/>
          <p14:tracePt t="23176" x="7138988" y="2528888"/>
          <p14:tracePt t="23177" x="7196138" y="2495550"/>
          <p14:tracePt t="23193" x="7529513" y="2314575"/>
          <p14:tracePt t="23210" x="7924800" y="2076450"/>
          <p14:tracePt t="23226" x="8201025" y="1885950"/>
          <p14:tracePt t="23243" x="8405813" y="1738313"/>
          <p14:tracePt t="23259" x="8582025" y="1633538"/>
          <p14:tracePt t="23277" x="8734425" y="1552575"/>
          <p14:tracePt t="23293" x="8863013" y="1485900"/>
          <p14:tracePt t="23309" x="8953500" y="1428750"/>
          <p14:tracePt t="23327" x="8991600" y="1390650"/>
          <p14:tracePt t="23343" x="9024938" y="1366838"/>
          <p14:tracePt t="23359" x="9043988" y="1357313"/>
          <p14:tracePt t="23377" x="9058275" y="1352550"/>
          <p14:tracePt t="23393" x="9067800" y="1347788"/>
          <p14:tracePt t="23409" x="9082088" y="1347788"/>
          <p14:tracePt t="23426" x="9105900" y="1343025"/>
          <p14:tracePt t="23494" x="101600" y="1147763"/>
          <p14:tracePt t="23495" x="131763" y="1147763"/>
          <p14:tracePt t="23498" x="220663" y="1154113"/>
          <p14:tracePt t="23498" x="233363" y="1154113"/>
          <p14:tracePt t="23500" x="257175" y="1154113"/>
          <p14:tracePt t="23500" x="293688" y="1154113"/>
          <p14:tracePt t="23501" x="322263" y="1154113"/>
          <p14:tracePt t="23502" x="341313" y="1154113"/>
          <p14:tracePt t="23505" x="382588" y="1154113"/>
          <p14:tracePt t="23506" x="419100" y="1154113"/>
          <p14:tracePt t="23507" x="466725" y="1154113"/>
          <p14:tracePt t="23508" x="484188" y="1154113"/>
          <p14:tracePt t="23512" x="550863" y="1154113"/>
          <p14:tracePt t="23513" x="574675" y="1154113"/>
          <p14:tracePt t="23514" x="615950" y="1154113"/>
          <p14:tracePt t="23515" x="639763" y="1154113"/>
          <p14:tracePt t="23516" x="657225" y="1154113"/>
          <p14:tracePt t="23517" x="676275" y="1154113"/>
          <p14:tracePt t="23518" x="693738" y="1154113"/>
          <p14:tracePt t="23519" x="711200" y="1147763"/>
          <p14:tracePt t="23520" x="730250" y="1147763"/>
          <p14:tracePt t="23521" x="747713" y="1147763"/>
          <p14:tracePt t="23522" x="758825" y="1143000"/>
          <p14:tracePt t="23523" x="777875" y="1143000"/>
          <p14:tracePt t="23524" x="795338" y="1136650"/>
          <p14:tracePt t="23525" x="812800" y="1136650"/>
          <p14:tracePt t="23528" x="842963" y="1130300"/>
          <p14:tracePt t="23529" x="860425" y="1130300"/>
          <p14:tracePt t="23531" x="873125" y="1123950"/>
          <p14:tracePt t="23531" x="885825" y="1123950"/>
          <p14:tracePt t="23532" x="903288" y="1119188"/>
          <p14:tracePt t="23533" x="914400" y="1119188"/>
          <p14:tracePt t="23534" x="927100" y="1119188"/>
          <p14:tracePt t="23535" x="938213" y="1112838"/>
          <p14:tracePt t="23536" x="950913" y="1112838"/>
          <p14:tracePt t="23537" x="963613" y="1106488"/>
          <p14:tracePt t="23538" x="974725" y="1106488"/>
          <p14:tracePt t="23539" x="987425" y="1106488"/>
          <p14:tracePt t="23540" x="998538" y="1106488"/>
          <p14:tracePt t="23541" x="1004888" y="1100138"/>
          <p14:tracePt t="23542" x="1022350" y="1100138"/>
          <p14:tracePt t="23545" x="1052513" y="1089025"/>
          <p14:tracePt t="23546" x="1069975" y="1089025"/>
          <p14:tracePt t="23547" x="1076325" y="1089025"/>
          <p14:tracePt t="23550" x="1106488" y="1076325"/>
          <p14:tracePt t="23551" x="1112838" y="1076325"/>
          <p14:tracePt t="23551" x="1130300" y="1076325"/>
          <p14:tracePt t="23552" x="1136650" y="1076325"/>
          <p14:tracePt t="23553" x="1143000" y="1069975"/>
          <p14:tracePt t="23554" x="1154113" y="1065213"/>
          <p14:tracePt t="23555" x="1166813" y="1065213"/>
          <p14:tracePt t="23556" x="1177925" y="1058863"/>
          <p14:tracePt t="23557" x="1184275" y="1058863"/>
          <p14:tracePt t="23558" x="1195388" y="1058863"/>
          <p14:tracePt t="23559" x="1201738" y="1052513"/>
          <p14:tracePt t="23562" x="1225550" y="1046163"/>
          <p14:tracePt t="23563" x="1231900" y="1046163"/>
          <p14:tracePt t="23564" x="1238250" y="1046163"/>
          <p14:tracePt t="23567" x="1262063" y="1035050"/>
          <p14:tracePt t="23568" x="1268413" y="1035050"/>
          <p14:tracePt t="23569" x="1273175" y="1028700"/>
          <p14:tracePt t="23570" x="1279525" y="1028700"/>
          <p14:tracePt t="23571" x="1285875" y="1028700"/>
          <p14:tracePt t="23572" x="1292225" y="1022350"/>
          <p14:tracePt t="23573" x="1296988" y="1016000"/>
          <p14:tracePt t="23574" x="1303338" y="1016000"/>
          <p14:tracePt t="23575" x="1309688" y="1016000"/>
          <p14:tracePt t="23577" x="1316038" y="1011238"/>
          <p14:tracePt t="23578" x="1322388" y="1011238"/>
          <p14:tracePt t="23579" x="1327150" y="1004888"/>
          <p14:tracePt t="23582" x="1333500" y="998538"/>
          <p14:tracePt t="23584" x="1339850" y="992188"/>
          <p14:tracePt t="23586" x="1339850" y="987425"/>
          <p14:tracePt t="23588" x="1346200" y="987425"/>
          <p14:tracePt t="23589" x="1346200" y="981075"/>
          <p14:tracePt t="23592" x="1350963" y="974725"/>
          <p14:tracePt t="23594" x="1350963" y="968375"/>
          <p14:tracePt t="23597" x="1357313" y="963613"/>
          <p14:tracePt t="23598" x="1357313" y="957263"/>
          <p14:tracePt t="23601" x="1357313" y="950913"/>
          <p14:tracePt t="23602" x="1357313" y="944563"/>
          <p14:tracePt t="23604" x="1357313" y="938213"/>
          <p14:tracePt t="23606" x="1357313" y="933450"/>
          <p14:tracePt t="23608" x="1357313" y="927100"/>
          <p14:tracePt t="23609" x="1357313" y="920750"/>
          <p14:tracePt t="23611" x="1357313" y="914400"/>
          <p14:tracePt t="23612" x="1350963" y="914400"/>
          <p14:tracePt t="23613" x="1350963" y="909638"/>
          <p14:tracePt t="23615" x="1350963" y="903288"/>
          <p14:tracePt t="23616" x="1346200" y="896938"/>
          <p14:tracePt t="23618" x="1346200" y="890588"/>
          <p14:tracePt t="23619" x="1339850" y="890588"/>
          <p14:tracePt t="23620" x="1339850" y="879475"/>
          <p14:tracePt t="23621" x="1333500" y="879475"/>
          <p14:tracePt t="23622" x="1327150" y="873125"/>
          <p14:tracePt t="23624" x="1322388" y="873125"/>
          <p14:tracePt t="23625" x="1322388" y="866775"/>
          <p14:tracePt t="23627" x="1316038" y="855663"/>
          <p14:tracePt t="23628" x="1309688" y="855663"/>
          <p14:tracePt t="23629" x="1303338" y="849313"/>
          <p14:tracePt t="23630" x="1296988" y="849313"/>
          <p14:tracePt t="23631" x="1296988" y="842963"/>
          <p14:tracePt t="23632" x="1292225" y="836613"/>
          <p14:tracePt t="23633" x="1285875" y="836613"/>
          <p14:tracePt t="23634" x="1279525" y="825500"/>
          <p14:tracePt t="23636" x="1268413" y="819150"/>
          <p14:tracePt t="23638" x="1262063" y="812800"/>
          <p14:tracePt t="23639" x="1255713" y="808038"/>
          <p14:tracePt t="23640" x="1249363" y="808038"/>
          <p14:tracePt t="23641" x="1249363" y="801688"/>
          <p14:tracePt t="23642" x="1244600" y="801688"/>
          <p14:tracePt t="23644" x="1238250" y="801688"/>
          <p14:tracePt t="23644" x="1231900" y="795338"/>
          <p14:tracePt t="23645" x="1231900" y="788988"/>
          <p14:tracePt t="23646" x="1225550" y="788988"/>
          <p14:tracePt t="23647" x="1220788" y="784225"/>
          <p14:tracePt t="23649" x="1214438" y="784225"/>
          <p14:tracePt t="23650" x="1214438" y="777875"/>
          <p14:tracePt t="23651" x="1208088" y="777875"/>
          <p14:tracePt t="23652" x="1208088" y="771525"/>
          <p14:tracePt t="23653" x="1201738" y="765175"/>
          <p14:tracePt t="23654" x="1195388" y="765175"/>
          <p14:tracePt t="23656" x="1190625" y="758825"/>
          <p14:tracePt t="23661" x="1184275" y="754063"/>
          <p14:tracePt t="23662" x="1177925" y="747713"/>
          <p14:tracePt t="23664" x="1171575" y="741363"/>
          <p14:tracePt t="23665" x="1166813" y="741363"/>
          <p14:tracePt t="23666" x="1166813" y="735013"/>
          <p14:tracePt t="23667" x="1160463" y="735013"/>
          <p14:tracePt t="23668" x="1160463" y="730250"/>
          <p14:tracePt t="23670" x="1154113" y="730250"/>
          <p14:tracePt t="23671" x="1154113" y="723900"/>
          <p14:tracePt t="23672" x="1147763" y="723900"/>
          <p14:tracePt t="23673" x="1143000" y="717550"/>
          <p14:tracePt t="23674" x="1136650" y="711200"/>
          <p14:tracePt t="23677" x="1123950" y="706438"/>
          <p14:tracePt t="23678" x="1117600" y="700088"/>
          <p14:tracePt t="23680" x="1117600" y="693738"/>
          <p14:tracePt t="23680" x="1106488" y="693738"/>
          <p14:tracePt t="23681" x="1100138" y="687388"/>
          <p14:tracePt t="23682" x="1093788" y="687388"/>
          <p14:tracePt t="23683" x="1089025" y="676275"/>
          <p14:tracePt t="23685" x="1076325" y="669925"/>
          <p14:tracePt t="23686" x="1069975" y="663575"/>
          <p14:tracePt t="23687" x="1065213" y="663575"/>
          <p14:tracePt t="23688" x="1052513" y="652463"/>
          <p14:tracePt t="23689" x="1046163" y="652463"/>
          <p14:tracePt t="23690" x="1035050" y="639763"/>
          <p14:tracePt t="23691" x="1028700" y="633413"/>
          <p14:tracePt t="23692" x="1016000" y="633413"/>
          <p14:tracePt t="23694" x="1011238" y="622300"/>
          <p14:tracePt t="23694" x="998538" y="622300"/>
          <p14:tracePt t="23695" x="992188" y="615950"/>
          <p14:tracePt t="23696" x="981075" y="609600"/>
          <p14:tracePt t="23698" x="957263" y="598488"/>
          <p14:tracePt t="23699" x="944563" y="592138"/>
          <p14:tracePt t="23700" x="933450" y="592138"/>
          <p14:tracePt t="23701" x="927100" y="585788"/>
          <p14:tracePt t="23702" x="914400" y="574675"/>
          <p14:tracePt t="23703" x="903288" y="574675"/>
          <p14:tracePt t="23704" x="890588" y="561975"/>
          <p14:tracePt t="23705" x="879475" y="561975"/>
          <p14:tracePt t="23706" x="866775" y="555625"/>
          <p14:tracePt t="23707" x="855663" y="544513"/>
          <p14:tracePt t="23708" x="836613" y="544513"/>
          <p14:tracePt t="23709" x="812800" y="531813"/>
          <p14:tracePt t="23711" x="788988" y="520700"/>
          <p14:tracePt t="23712" x="777875" y="514350"/>
          <p14:tracePt t="23714" x="758825" y="508000"/>
          <p14:tracePt t="23714" x="741363" y="501650"/>
          <p14:tracePt t="23715" x="730250" y="496888"/>
          <p14:tracePt t="23716" x="717550" y="484188"/>
          <p14:tracePt t="23717" x="706438" y="477838"/>
          <p14:tracePt t="23718" x="687388" y="473075"/>
          <p14:tracePt t="23719" x="676275" y="466725"/>
          <p14:tracePt t="23720" x="657225" y="460375"/>
          <p14:tracePt t="23721" x="646113" y="454025"/>
          <p14:tracePt t="23722" x="633413" y="449263"/>
          <p14:tracePt t="23723" x="609600" y="442913"/>
          <p14:tracePt t="23724" x="598488" y="430213"/>
          <p14:tracePt t="23725" x="585788" y="430213"/>
          <p14:tracePt t="23727" x="561975" y="412750"/>
          <p14:tracePt t="23728" x="544513" y="412750"/>
          <p14:tracePt t="23729" x="531813" y="400050"/>
          <p14:tracePt t="23730" x="520700" y="395288"/>
          <p14:tracePt t="23732" x="508000" y="388938"/>
          <p14:tracePt t="23733" x="490538" y="382588"/>
          <p14:tracePt t="23733" x="477838" y="376238"/>
          <p14:tracePt t="23734" x="473075" y="371475"/>
          <p14:tracePt t="23735" x="460375" y="365125"/>
          <p14:tracePt t="23736" x="442913" y="358775"/>
          <p14:tracePt t="23737" x="436563" y="352425"/>
          <p14:tracePt t="23739" x="423863" y="347663"/>
          <p14:tracePt t="23740" x="412750" y="341313"/>
          <p14:tracePt t="23741" x="400050" y="334963"/>
          <p14:tracePt t="23742" x="395288" y="328613"/>
          <p14:tracePt t="23744" x="376238" y="322263"/>
          <p14:tracePt t="23744" x="371475" y="317500"/>
          <p14:tracePt t="23745" x="365125" y="304800"/>
          <p14:tracePt t="23746" x="352425" y="304800"/>
          <p14:tracePt t="23747" x="341313" y="293688"/>
          <p14:tracePt t="23748" x="334963" y="293688"/>
          <p14:tracePt t="23750" x="322263" y="280988"/>
          <p14:tracePt t="23751" x="317500" y="280988"/>
          <p14:tracePt t="23751" x="304800" y="269875"/>
          <p14:tracePt t="23752" x="298450" y="263525"/>
          <p14:tracePt t="23753" x="293688" y="263525"/>
          <p14:tracePt t="23754" x="280988" y="250825"/>
          <p14:tracePt t="23755" x="274638" y="250825"/>
          <p14:tracePt t="23756" x="263525" y="239713"/>
          <p14:tracePt t="23758" x="257175" y="227013"/>
          <p14:tracePt t="23759" x="244475" y="227013"/>
          <p14:tracePt t="23761" x="227013" y="215900"/>
          <p14:tracePt t="23762" x="220663" y="203200"/>
          <p14:tracePt t="23763" x="215900" y="196850"/>
          <p14:tracePt t="23764" x="203200" y="185738"/>
          <p14:tracePt t="23767" x="185738" y="173038"/>
          <p14:tracePt t="23768" x="179388" y="166688"/>
          <p14:tracePt t="23769" x="173038" y="161925"/>
          <p14:tracePt t="23770" x="166688" y="155575"/>
          <p14:tracePt t="23771" x="161925" y="149225"/>
          <p14:tracePt t="23772" x="155575" y="142875"/>
          <p14:tracePt t="23773" x="149225" y="138113"/>
          <p14:tracePt t="23774" x="149225" y="131763"/>
          <p14:tracePt t="23775" x="138113" y="131763"/>
          <p14:tracePt t="23777" x="125413" y="119063"/>
          <p14:tracePt t="23778" x="125413" y="114300"/>
          <p14:tracePt t="23779" x="119063" y="114300"/>
          <p14:tracePt t="23781" x="114300" y="101600"/>
          <p14:tracePt t="23783" x="107950" y="95250"/>
          <p14:tracePt t="23783" x="101600" y="90488"/>
          <p14:tracePt t="23784" x="95250" y="84138"/>
          <p14:tracePt t="23785" x="90488" y="84138"/>
          <p14:tracePt t="23786" x="90488" y="77788"/>
          <p14:tracePt t="23787" x="84138" y="71438"/>
          <p14:tracePt t="23788" x="77788" y="65088"/>
          <p14:tracePt t="23789" x="71438" y="65088"/>
          <p14:tracePt t="23790" x="71438" y="60325"/>
          <p14:tracePt t="23791" x="65088" y="53975"/>
          <p14:tracePt t="23792" x="60325" y="53975"/>
          <p14:tracePt t="23794" x="53975" y="47625"/>
          <p14:tracePt t="23795" x="47625" y="36513"/>
          <p14:tracePt t="23798" x="36513" y="23813"/>
          <p14:tracePt t="23800" x="36513" y="17463"/>
          <p14:tracePt t="23801" x="30163" y="17463"/>
          <p14:tracePt t="23802" x="23813" y="12700"/>
          <p14:tracePt t="23804" x="17463" y="12700"/>
          <p14:tracePt t="23805" x="17463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72;p12">
            <a:extLst>
              <a:ext uri="{FF2B5EF4-FFF2-40B4-BE49-F238E27FC236}">
                <a16:creationId xmlns:a16="http://schemas.microsoft.com/office/drawing/2014/main" id="{44CD6393-8FD4-4424-850A-E6644345B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4097"/>
            <a:ext cx="9144000" cy="382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IV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+mn-lt"/>
                <a:sym typeface="Verdana"/>
              </a:rPr>
              <a:t>. Gaussian Mixture Model (GMM)</a:t>
            </a:r>
            <a:endParaRPr sz="1600" b="1" i="0" u="none" strike="noStrike" cap="none" dirty="0">
              <a:solidFill>
                <a:schemeClr val="tx1"/>
              </a:solidFill>
              <a:latin typeface="+mn-lt"/>
              <a:sym typeface="Verdan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4BB953-C5C6-4E02-8CCA-EBB2EC1A7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407" y="794330"/>
            <a:ext cx="1839667" cy="317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914A04-DA24-4AED-9AC2-1E668191CF29}"/>
                  </a:ext>
                </a:extLst>
              </p:cNvPr>
              <p:cNvSpPr txBox="1"/>
              <p:nvPr/>
            </p:nvSpPr>
            <p:spPr>
              <a:xfrm>
                <a:off x="3871913" y="771121"/>
                <a:ext cx="44347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914A04-DA24-4AED-9AC2-1E668191C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913" y="771121"/>
                <a:ext cx="443476" cy="307777"/>
              </a:xfrm>
              <a:prstGeom prst="rect">
                <a:avLst/>
              </a:prstGeom>
              <a:blipFill>
                <a:blip r:embed="rId7"/>
                <a:stretch>
                  <a:fillRect l="-9589" r="-821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E801D6E-D69D-41EE-A2AA-90388F86D24A}"/>
              </a:ext>
            </a:extLst>
          </p:cNvPr>
          <p:cNvGrpSpPr/>
          <p:nvPr/>
        </p:nvGrpSpPr>
        <p:grpSpPr>
          <a:xfrm>
            <a:off x="252151" y="1176760"/>
            <a:ext cx="7707178" cy="737697"/>
            <a:chOff x="252151" y="1176760"/>
            <a:chExt cx="7707178" cy="7376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B9E179-13B5-4091-9B24-DEC2C5F7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9998" y="1176760"/>
              <a:ext cx="6079331" cy="73769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1B999E-AD12-41F5-A4AE-7AFA7F887E2F}"/>
                </a:ext>
              </a:extLst>
            </p:cNvPr>
            <p:cNvSpPr/>
            <p:nvPr/>
          </p:nvSpPr>
          <p:spPr>
            <a:xfrm>
              <a:off x="252151" y="1346751"/>
              <a:ext cx="1266825" cy="3970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Assumption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2D09A50-CBA9-41A0-83AF-FD51666085BD}"/>
              </a:ext>
            </a:extLst>
          </p:cNvPr>
          <p:cNvSpPr/>
          <p:nvPr/>
        </p:nvSpPr>
        <p:spPr>
          <a:xfrm>
            <a:off x="252151" y="771121"/>
            <a:ext cx="1266825" cy="397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Feature vector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8627E2-DE45-4991-A7AA-B712CB653465}"/>
              </a:ext>
            </a:extLst>
          </p:cNvPr>
          <p:cNvGrpSpPr/>
          <p:nvPr/>
        </p:nvGrpSpPr>
        <p:grpSpPr>
          <a:xfrm>
            <a:off x="252151" y="1914457"/>
            <a:ext cx="4871370" cy="726097"/>
            <a:chOff x="252151" y="2184392"/>
            <a:chExt cx="4871370" cy="726097"/>
          </a:xfrm>
        </p:grpSpPr>
        <p:sp>
          <p:nvSpPr>
            <p:cNvPr id="13" name="Rectangle 12"/>
            <p:cNvSpPr/>
            <p:nvPr/>
          </p:nvSpPr>
          <p:spPr>
            <a:xfrm>
              <a:off x="252151" y="2290221"/>
              <a:ext cx="1266825" cy="4997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GMM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018F5C-2D51-48E2-A2EF-6A71ABA65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998" y="2184392"/>
              <a:ext cx="3243523" cy="72609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FAC4B3-9093-4A7F-91EA-C73DBC71212F}"/>
              </a:ext>
            </a:extLst>
          </p:cNvPr>
          <p:cNvGrpSpPr/>
          <p:nvPr/>
        </p:nvGrpSpPr>
        <p:grpSpPr>
          <a:xfrm>
            <a:off x="252151" y="2775532"/>
            <a:ext cx="5923883" cy="945182"/>
            <a:chOff x="252151" y="3045467"/>
            <a:chExt cx="5923883" cy="945182"/>
          </a:xfrm>
        </p:grpSpPr>
        <p:sp>
          <p:nvSpPr>
            <p:cNvPr id="15" name="Rectangle 14"/>
            <p:cNvSpPr/>
            <p:nvPr/>
          </p:nvSpPr>
          <p:spPr>
            <a:xfrm>
              <a:off x="252151" y="3138818"/>
              <a:ext cx="1266825" cy="4997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Posterior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F73DBD-5DF7-46CE-98CE-5EC26CEE8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04442" y="3045467"/>
              <a:ext cx="4171592" cy="9451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0C15E8-DE07-4A5F-99A3-9F4839E278F5}"/>
              </a:ext>
            </a:extLst>
          </p:cNvPr>
          <p:cNvGrpSpPr/>
          <p:nvPr/>
        </p:nvGrpSpPr>
        <p:grpSpPr>
          <a:xfrm>
            <a:off x="252150" y="3633196"/>
            <a:ext cx="4568755" cy="644901"/>
            <a:chOff x="252150" y="3903131"/>
            <a:chExt cx="4568755" cy="6449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247666-23F7-4542-9EAC-70ACD4E40AC8}"/>
                </a:ext>
              </a:extLst>
            </p:cNvPr>
            <p:cNvSpPr/>
            <p:nvPr/>
          </p:nvSpPr>
          <p:spPr>
            <a:xfrm>
              <a:off x="252150" y="3903131"/>
              <a:ext cx="1266825" cy="6449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Maximize a posterior (MAP)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A65A25-CA71-4145-B14E-5641496B7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97366" y="3909613"/>
              <a:ext cx="2823539" cy="631935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964907" y="2045025"/>
            <a:ext cx="3614737" cy="1322523"/>
            <a:chOff x="6754610" y="4441891"/>
            <a:chExt cx="3614737" cy="1322523"/>
          </a:xfrm>
        </p:grpSpPr>
        <p:sp>
          <p:nvSpPr>
            <p:cNvPr id="21" name="Rectangle 20"/>
            <p:cNvSpPr/>
            <p:nvPr/>
          </p:nvSpPr>
          <p:spPr>
            <a:xfrm>
              <a:off x="8734014" y="4441891"/>
              <a:ext cx="1635333" cy="6449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Unknows: Prior and Gaussian statistics of each class</a:t>
              </a:r>
            </a:p>
          </p:txBody>
        </p:sp>
        <p:cxnSp>
          <p:nvCxnSpPr>
            <p:cNvPr id="22" name="Straight Arrow Connector 21"/>
            <p:cNvCxnSpPr>
              <a:cxnSpLocks/>
              <a:stCxn id="21" idx="1"/>
            </p:cNvCxnSpPr>
            <p:nvPr/>
          </p:nvCxnSpPr>
          <p:spPr>
            <a:xfrm flipH="1">
              <a:off x="7744312" y="4764342"/>
              <a:ext cx="989702" cy="68113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7017943" y="5411993"/>
              <a:ext cx="813477" cy="3524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cxnSpLocks/>
              <a:stCxn id="21" idx="1"/>
            </p:cNvCxnSpPr>
            <p:nvPr/>
          </p:nvCxnSpPr>
          <p:spPr>
            <a:xfrm flipH="1">
              <a:off x="6754610" y="4764342"/>
              <a:ext cx="1979404" cy="73050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35A5EB6-30AD-4FB0-8416-6DDDF860469E}"/>
              </a:ext>
            </a:extLst>
          </p:cNvPr>
          <p:cNvGrpSpPr/>
          <p:nvPr/>
        </p:nvGrpSpPr>
        <p:grpSpPr>
          <a:xfrm>
            <a:off x="6944310" y="2689926"/>
            <a:ext cx="1635333" cy="1203098"/>
            <a:chOff x="6944310" y="2689926"/>
            <a:chExt cx="1635333" cy="12030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81AE71E-7F0B-4B23-8D2A-365B647A8257}"/>
                </a:ext>
              </a:extLst>
            </p:cNvPr>
            <p:cNvSpPr/>
            <p:nvPr/>
          </p:nvSpPr>
          <p:spPr>
            <a:xfrm>
              <a:off x="6944310" y="3248123"/>
              <a:ext cx="1635333" cy="6449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Expectation–maximization </a:t>
              </a:r>
              <a:r>
                <a:rPr lang="en-US" sz="1200" b="1" dirty="0">
                  <a:solidFill>
                    <a:schemeClr val="tx1"/>
                  </a:solidFill>
                  <a:sym typeface="Verdana"/>
                </a:rPr>
                <a:t>(EM) Algorithm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5CF13C6-CEF4-4978-B99F-1751D9BE4F4E}"/>
                </a:ext>
              </a:extLst>
            </p:cNvPr>
            <p:cNvCxnSpPr>
              <a:cxnSpLocks/>
              <a:stCxn id="34" idx="0"/>
              <a:endCxn id="21" idx="2"/>
            </p:cNvCxnSpPr>
            <p:nvPr/>
          </p:nvCxnSpPr>
          <p:spPr>
            <a:xfrm flipV="1">
              <a:off x="7761977" y="2689926"/>
              <a:ext cx="1" cy="55819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Audio 87">
            <a:hlinkClick r:id="" action="ppaction://media"/>
            <a:extLst>
              <a:ext uri="{FF2B5EF4-FFF2-40B4-BE49-F238E27FC236}">
                <a16:creationId xmlns:a16="http://schemas.microsoft.com/office/drawing/2014/main" id="{16D5CCC8-E2D4-4EE2-8046-3A5312118E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31" name="Picture 30" descr="A picture containing food&#10;&#10;Description automatically generated">
            <a:extLst>
              <a:ext uri="{FF2B5EF4-FFF2-40B4-BE49-F238E27FC236}">
                <a16:creationId xmlns:a16="http://schemas.microsoft.com/office/drawing/2014/main" id="{8E32B543-7C50-4AA6-828B-625FFBD2A7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3838" y="46680"/>
            <a:ext cx="1031176" cy="537290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10FB44-3C6A-4BD7-B010-B145BC3641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477" y="115300"/>
            <a:ext cx="408520" cy="382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7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9"/>
    </mc:Choice>
    <mc:Fallback xmlns="">
      <p:transition spd="slow" advTm="7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6" x="3595688" y="2528888"/>
          <p14:tracePt t="461" x="3600450" y="2524125"/>
          <p14:tracePt t="466" x="3605213" y="2524125"/>
          <p14:tracePt t="500" x="3667125" y="2486025"/>
          <p14:tracePt t="517" x="3695700" y="2466975"/>
          <p14:tracePt t="533" x="3724275" y="2443163"/>
          <p14:tracePt t="550" x="3748088" y="2419350"/>
          <p14:tracePt t="568" x="3762375" y="2405063"/>
          <p14:tracePt t="584" x="3767138" y="2395538"/>
          <p14:tracePt t="600" x="3776663" y="2371725"/>
          <p14:tracePt t="667" x="3795713" y="2314575"/>
          <p14:tracePt t="683" x="3795713" y="2309813"/>
          <p14:tracePt t="1862" x="3790950" y="2309813"/>
          <p14:tracePt t="2009" x="3786188" y="2309813"/>
          <p14:tracePt t="2232" x="3781425" y="2309813"/>
          <p14:tracePt t="2251" x="3776663" y="2309813"/>
          <p14:tracePt t="2295" x="3771900" y="2309813"/>
          <p14:tracePt t="2308" x="3767138" y="2309813"/>
          <p14:tracePt t="2316" x="3762375" y="2309813"/>
          <p14:tracePt t="2364" x="3757613" y="2309813"/>
          <p14:tracePt t="2381" x="3752850" y="2309813"/>
          <p14:tracePt t="2399" x="3748088" y="2309813"/>
          <p14:tracePt t="2448" x="3743325" y="2309813"/>
          <p14:tracePt t="2564" x="3738563" y="2309813"/>
          <p14:tracePt t="2582" x="3733800" y="2309813"/>
          <p14:tracePt t="2594" x="3729038" y="2309813"/>
          <p14:tracePt t="2615" x="3724275" y="2309813"/>
          <p14:tracePt t="2631" x="3714750" y="2314575"/>
          <p14:tracePt t="6883" x="3709988" y="2314575"/>
          <p14:tracePt t="6892" x="3690938" y="2314575"/>
          <p14:tracePt t="6899" x="3671888" y="2300288"/>
          <p14:tracePt t="6900" x="3667125" y="2300288"/>
          <p14:tracePt t="6910" x="3619500" y="2281238"/>
          <p14:tracePt t="6926" x="3533775" y="2243138"/>
          <p14:tracePt t="6942" x="3452813" y="2200275"/>
          <p14:tracePt t="6960" x="3381375" y="2157413"/>
          <p14:tracePt t="6962" x="3376613" y="2152650"/>
          <p14:tracePt t="6976" x="3333750" y="2128838"/>
          <p14:tracePt t="6977" x="3328988" y="2124075"/>
          <p14:tracePt t="6992" x="3290888" y="2100263"/>
          <p14:tracePt t="7009" x="3243263" y="2076450"/>
          <p14:tracePt t="7010" x="3233738" y="2071688"/>
          <p14:tracePt t="7026" x="3195638" y="2057400"/>
          <p14:tracePt t="7042" x="3157538" y="2043113"/>
          <p14:tracePt t="7059" x="3124200" y="2033588"/>
          <p14:tracePt t="7075" x="3100388" y="2028825"/>
          <p14:tracePt t="7092" x="3071813" y="2014538"/>
          <p14:tracePt t="7109" x="3028950" y="1995488"/>
          <p14:tracePt t="7125" x="2962275" y="1966913"/>
          <p14:tracePt t="7143" x="2905125" y="1938338"/>
          <p14:tracePt t="7159" x="2852738" y="1909763"/>
          <p14:tracePt t="7175" x="2795588" y="1885950"/>
          <p14:tracePt t="7192" x="2747963" y="1862138"/>
          <p14:tracePt t="7209" x="2700338" y="1833563"/>
          <p14:tracePt t="7225" x="2647950" y="1804988"/>
          <p14:tracePt t="7242" x="2605088" y="1776413"/>
          <p14:tracePt t="7258" x="2581275" y="1762125"/>
          <p14:tracePt t="7275" x="2566988" y="1752600"/>
          <p14:tracePt t="7564" x="2571750" y="1752600"/>
          <p14:tracePt t="7572" x="2576513" y="1752600"/>
          <p14:tracePt t="7579" x="2590800" y="1752600"/>
          <p14:tracePt t="7592" x="2619375" y="1752600"/>
          <p14:tracePt t="7608" x="2667000" y="1762125"/>
          <p14:tracePt t="7626" x="2714625" y="1766888"/>
          <p14:tracePt t="7645" x="2786063" y="1766888"/>
          <p14:tracePt t="7658" x="2838450" y="1766888"/>
          <p14:tracePt t="7675" x="2881313" y="1766888"/>
          <p14:tracePt t="7691" x="2900363" y="1766888"/>
          <p14:tracePt t="7708" x="2909888" y="1762125"/>
          <p14:tracePt t="7725" x="2919413" y="1762125"/>
          <p14:tracePt t="7742" x="2933700" y="1762125"/>
          <p14:tracePt t="7758" x="2967038" y="1757363"/>
          <p14:tracePt t="7775" x="3000375" y="1752600"/>
          <p14:tracePt t="7791" x="3024188" y="1747838"/>
          <p14:tracePt t="7792" x="3028950" y="1743075"/>
          <p14:tracePt t="7808" x="3043238" y="1743075"/>
          <p14:tracePt t="7825" x="3052763" y="1743075"/>
          <p14:tracePt t="7841" x="3057525" y="1738313"/>
          <p14:tracePt t="10561" x="3052763" y="1738313"/>
          <p14:tracePt t="11549" x="3048000" y="1738313"/>
          <p14:tracePt t="11555" x="3043238" y="1738313"/>
          <p14:tracePt t="11570" x="3038475" y="1738313"/>
          <p14:tracePt t="11587" x="3028950" y="1738313"/>
          <p14:tracePt t="11603" x="3009900" y="1738313"/>
          <p14:tracePt t="11619" x="2981325" y="1738313"/>
          <p14:tracePt t="11621" x="2976563" y="1738313"/>
          <p14:tracePt t="11636" x="2938463" y="1738313"/>
          <p14:tracePt t="11639" x="2928938" y="1738313"/>
          <p14:tracePt t="11653" x="2876550" y="1738313"/>
          <p14:tracePt t="11670" x="2809875" y="1738313"/>
          <p14:tracePt t="11686" x="2714625" y="1738313"/>
          <p14:tracePt t="11703" x="2647950" y="1733550"/>
          <p14:tracePt t="11720" x="2600325" y="1728788"/>
          <p14:tracePt t="11736" x="2562225" y="1724025"/>
          <p14:tracePt t="11753" x="2547938" y="1724025"/>
          <p14:tracePt t="11786" x="2547938" y="1719263"/>
          <p14:tracePt t="11844" x="2543175" y="1719263"/>
          <p14:tracePt t="11859" x="2538413" y="1719263"/>
          <p14:tracePt t="11871" x="2514600" y="1719263"/>
          <p14:tracePt t="11888" x="2486025" y="1714500"/>
          <p14:tracePt t="11904" x="2433638" y="1709738"/>
          <p14:tracePt t="11920" x="2381250" y="1700213"/>
          <p14:tracePt t="11936" x="2328863" y="1695450"/>
          <p14:tracePt t="11953" x="2290763" y="1685925"/>
          <p14:tracePt t="11970" x="2286000" y="1685925"/>
          <p14:tracePt t="13142" x="2290763" y="1685925"/>
          <p14:tracePt t="13173" x="2305050" y="1685925"/>
          <p14:tracePt t="13186" x="2314575" y="1685925"/>
          <p14:tracePt t="13202" x="2338388" y="1685925"/>
          <p14:tracePt t="13219" x="2386013" y="1685925"/>
          <p14:tracePt t="13235" x="2424113" y="1685925"/>
          <p14:tracePt t="13251" x="2476500" y="1676400"/>
          <p14:tracePt t="13268" x="2566988" y="1676400"/>
          <p14:tracePt t="13285" x="2686050" y="1676400"/>
          <p14:tracePt t="13286" x="2690813" y="1676400"/>
          <p14:tracePt t="13301" x="2819400" y="1676400"/>
          <p14:tracePt t="13318" x="2943225" y="1676400"/>
          <p14:tracePt t="13335" x="3062288" y="1685925"/>
          <p14:tracePt t="13351" x="3176588" y="1695450"/>
          <p14:tracePt t="13368" x="3286125" y="1709738"/>
          <p14:tracePt t="13384" x="3395663" y="1724025"/>
          <p14:tracePt t="13401" x="3490913" y="1733550"/>
          <p14:tracePt t="13418" x="3586163" y="1733550"/>
          <p14:tracePt t="13435" x="3638550" y="1733550"/>
          <p14:tracePt t="13452" x="3667125" y="1733550"/>
          <p14:tracePt t="13468" x="3676650" y="1733550"/>
          <p14:tracePt t="13484" x="3690938" y="1733550"/>
          <p14:tracePt t="13502" x="3719513" y="1743075"/>
          <p14:tracePt t="13518" x="3733800" y="1747838"/>
          <p14:tracePt t="13535" x="3738563" y="1747838"/>
          <p14:tracePt t="13795" x="3743325" y="1747838"/>
          <p14:tracePt t="13805" x="3752850" y="1747838"/>
          <p14:tracePt t="13817" x="3767138" y="1747838"/>
          <p14:tracePt t="13834" x="3786188" y="1747838"/>
          <p14:tracePt t="13851" x="3795713" y="1747838"/>
          <p14:tracePt t="14262" x="3800475" y="1747838"/>
          <p14:tracePt t="14275" x="3819525" y="1747838"/>
          <p14:tracePt t="14285" x="3848100" y="1747838"/>
          <p14:tracePt t="14286" x="3852863" y="1747838"/>
          <p14:tracePt t="14301" x="3910013" y="1747838"/>
          <p14:tracePt t="14316" x="3967163" y="1747838"/>
          <p14:tracePt t="14333" x="4024313" y="1747838"/>
          <p14:tracePt t="14350" x="4062413" y="1747838"/>
          <p14:tracePt t="14366" x="4086225" y="1747838"/>
          <p14:tracePt t="14383" x="4105275" y="1747838"/>
          <p14:tracePt t="14400" x="4133850" y="1747838"/>
          <p14:tracePt t="14416" x="4157663" y="1747838"/>
          <p14:tracePt t="14434" x="4186238" y="1747838"/>
          <p14:tracePt t="14451" x="4214813" y="1752600"/>
          <p14:tracePt t="14467" x="4219575" y="1757363"/>
          <p14:tracePt t="14483" x="4229100" y="1757363"/>
          <p14:tracePt t="14517" x="4233863" y="1757363"/>
          <p14:tracePt t="14534" x="4248150" y="1757363"/>
          <p14:tracePt t="14551" x="4257675" y="1757363"/>
          <p14:tracePt t="14567" x="4267200" y="1757363"/>
          <p14:tracePt t="14846" x="4262438" y="1757363"/>
          <p14:tracePt t="14876" x="4257675" y="1757363"/>
          <p14:tracePt t="14920" x="4252913" y="1757363"/>
          <p14:tracePt t="18564" x="4248150" y="1757363"/>
          <p14:tracePt t="18582" x="4238625" y="1757363"/>
          <p14:tracePt t="18598" x="4233863" y="1757363"/>
          <p14:tracePt t="18613" x="4229100" y="1757363"/>
          <p14:tracePt t="18628" x="4224338" y="1757363"/>
          <p14:tracePt t="18934" x="4224338" y="1762125"/>
          <p14:tracePt t="18955" x="4210050" y="1771650"/>
          <p14:tracePt t="22028" x="4195763" y="1781175"/>
          <p14:tracePt t="22052" x="4129088" y="1814513"/>
          <p14:tracePt t="22063" x="4095750" y="1833563"/>
          <p14:tracePt t="22065" x="4081463" y="1833563"/>
          <p14:tracePt t="22074" x="4043363" y="1852613"/>
          <p14:tracePt t="22090" x="3910013" y="1928813"/>
          <p14:tracePt t="22107" x="3695700" y="2057400"/>
          <p14:tracePt t="22108" x="3681413" y="2062163"/>
          <p14:tracePt t="22124" x="3448050" y="2176463"/>
          <p14:tracePt t="22140" x="3214688" y="2281238"/>
          <p14:tracePt t="22157" x="3038475" y="2338388"/>
          <p14:tracePt t="22174" x="2900363" y="2371725"/>
          <p14:tracePt t="22191" x="2790825" y="2400300"/>
          <p14:tracePt t="22194" x="2767013" y="2405063"/>
          <p14:tracePt t="22207" x="2662238" y="2438400"/>
          <p14:tracePt t="22208" x="2643188" y="2443163"/>
          <p14:tracePt t="22224" x="2514600" y="2486025"/>
          <p14:tracePt t="22240" x="2386013" y="2533650"/>
          <p14:tracePt t="22257" x="2266950" y="2557463"/>
          <p14:tracePt t="22273" x="2200275" y="2557463"/>
          <p14:tracePt t="22290" x="2138363" y="2557463"/>
          <p14:tracePt t="22291" x="2133600" y="2557463"/>
          <p14:tracePt t="22307" x="2071688" y="2562225"/>
          <p14:tracePt t="22323" x="1995488" y="2571750"/>
          <p14:tracePt t="22340" x="1919288" y="2581275"/>
          <p14:tracePt t="22357" x="1852613" y="2590800"/>
          <p14:tracePt t="22358" x="1843088" y="2590800"/>
          <p14:tracePt t="22373" x="1776413" y="2590800"/>
          <p14:tracePt t="22375" x="1771650" y="2590800"/>
          <p14:tracePt t="22390" x="1704975" y="2590800"/>
          <p14:tracePt t="22406" x="1628775" y="2590800"/>
          <p14:tracePt t="22423" x="1547813" y="2590800"/>
          <p14:tracePt t="22440" x="1457325" y="2590800"/>
          <p14:tracePt t="22457" x="1390650" y="2590800"/>
          <p14:tracePt t="22475" x="1328738" y="2586038"/>
          <p14:tracePt t="22495" x="1290638" y="2586038"/>
          <p14:tracePt t="22507" x="1281113" y="2586038"/>
          <p14:tracePt t="22524" x="1266825" y="2586038"/>
          <p14:tracePt t="22540" x="1257300" y="2586038"/>
          <p14:tracePt t="22557" x="1252538" y="2586038"/>
          <p14:tracePt t="22794" x="1257300" y="2586038"/>
          <p14:tracePt t="22808" x="1262063" y="2586038"/>
          <p14:tracePt t="22827" x="1266825" y="2586038"/>
          <p14:tracePt t="22840" x="1271588" y="2586038"/>
          <p14:tracePt t="22856" x="1281113" y="2586038"/>
          <p14:tracePt t="22873" x="1295400" y="2581275"/>
          <p14:tracePt t="22889" x="1309688" y="2576513"/>
          <p14:tracePt t="22906" x="1314450" y="2576513"/>
          <p14:tracePt t="22908" x="1319213" y="2576513"/>
          <p14:tracePt t="22923" x="1328738" y="2576513"/>
          <p14:tracePt t="22939" x="1338263" y="2571750"/>
          <p14:tracePt t="22956" x="1357313" y="2571750"/>
          <p14:tracePt t="22972" x="1371600" y="2571750"/>
          <p14:tracePt t="22989" x="1395413" y="2571750"/>
          <p14:tracePt t="22990" x="1400175" y="2571750"/>
          <p14:tracePt t="23006" x="1423988" y="2571750"/>
          <p14:tracePt t="23022" x="1452563" y="2571750"/>
          <p14:tracePt t="23039" x="1500188" y="2571750"/>
          <p14:tracePt t="23056" x="1543050" y="2576513"/>
          <p14:tracePt t="23072" x="1581150" y="2581275"/>
          <p14:tracePt t="23089" x="1619250" y="2586038"/>
          <p14:tracePt t="23106" x="1652588" y="2590800"/>
          <p14:tracePt t="23122" x="1676400" y="2595563"/>
          <p14:tracePt t="23140" x="1700213" y="2600325"/>
          <p14:tracePt t="23156" x="1724025" y="2600325"/>
          <p14:tracePt t="23172" x="1738313" y="2605088"/>
          <p14:tracePt t="23189" x="1757363" y="2605088"/>
          <p14:tracePt t="23206" x="1776413" y="2605088"/>
          <p14:tracePt t="23222" x="1800225" y="2605088"/>
          <p14:tracePt t="23239" x="1828800" y="2605088"/>
          <p14:tracePt t="23256" x="1862138" y="2605088"/>
          <p14:tracePt t="23272" x="1895475" y="2605088"/>
          <p14:tracePt t="23289" x="1928813" y="2605088"/>
          <p14:tracePt t="23305" x="1957388" y="2614613"/>
          <p14:tracePt t="23323" x="2005013" y="2619375"/>
          <p14:tracePt t="23339" x="2052638" y="2624138"/>
          <p14:tracePt t="23355" x="2095500" y="2628900"/>
          <p14:tracePt t="23372" x="2147888" y="2628900"/>
          <p14:tracePt t="23389" x="2195513" y="2628900"/>
          <p14:tracePt t="23406" x="2247900" y="2638425"/>
          <p14:tracePt t="23423" x="2300288" y="2638425"/>
          <p14:tracePt t="23438" x="2338388" y="2643188"/>
          <p14:tracePt t="23456" x="2390775" y="2647950"/>
          <p14:tracePt t="23457" x="2395538" y="2647950"/>
          <p14:tracePt t="23472" x="2438400" y="2652713"/>
          <p14:tracePt t="23488" x="2495550" y="2652713"/>
          <p14:tracePt t="23506" x="2552700" y="2652713"/>
          <p14:tracePt t="23521" x="2605088" y="2652713"/>
          <p14:tracePt t="23538" x="2657475" y="2652713"/>
          <p14:tracePt t="23558" x="2714625" y="2652713"/>
          <p14:tracePt t="23572" x="2762250" y="2657475"/>
          <p14:tracePt t="23573" x="2767013" y="2657475"/>
          <p14:tracePt t="23588" x="2819400" y="2657475"/>
          <p14:tracePt t="23605" x="2862263" y="2657475"/>
          <p14:tracePt t="23621" x="2900363" y="2657475"/>
          <p14:tracePt t="23638" x="2933700" y="2657475"/>
          <p14:tracePt t="23657" x="2967038" y="2657475"/>
          <p14:tracePt t="23672" x="3000375" y="2657475"/>
          <p14:tracePt t="23688" x="3033713" y="2657475"/>
          <p14:tracePt t="23704" x="3062288" y="2657475"/>
          <p14:tracePt t="23721" x="3086100" y="2657475"/>
          <p14:tracePt t="23738" x="3095625" y="2657475"/>
          <p14:tracePt t="23755" x="3105150" y="2657475"/>
          <p14:tracePt t="23773" x="3109913" y="2657475"/>
          <p14:tracePt t="23789" x="3119438" y="2662238"/>
          <p14:tracePt t="23805" x="3133725" y="2662238"/>
          <p14:tracePt t="23821" x="3157538" y="2662238"/>
          <p14:tracePt t="23839" x="3186113" y="2662238"/>
          <p14:tracePt t="23856" x="3214688" y="2662238"/>
          <p14:tracePt t="23873" x="3248025" y="2662238"/>
          <p14:tracePt t="23888" x="3271838" y="2662238"/>
          <p14:tracePt t="23905" x="3300413" y="2662238"/>
          <p14:tracePt t="23921" x="3328988" y="2662238"/>
          <p14:tracePt t="23938" x="3352800" y="2662238"/>
          <p14:tracePt t="23956" x="3367088" y="2662238"/>
          <p14:tracePt t="23972" x="3381375" y="2662238"/>
          <p14:tracePt t="23989" x="3400425" y="2662238"/>
          <p14:tracePt t="24006" x="3443288" y="2662238"/>
          <p14:tracePt t="24007" x="3448050" y="2662238"/>
          <p14:tracePt t="24022" x="3490913" y="2662238"/>
          <p14:tracePt t="24039" x="3548063" y="2662238"/>
          <p14:tracePt t="24055" x="3595688" y="2662238"/>
          <p14:tracePt t="24072" x="3633788" y="2667000"/>
          <p14:tracePt t="24088" x="3671888" y="2667000"/>
          <p14:tracePt t="24104" x="3709988" y="2671763"/>
          <p14:tracePt t="24121" x="3748088" y="2671763"/>
          <p14:tracePt t="24138" x="3795713" y="2671763"/>
          <p14:tracePt t="24154" x="3843338" y="2676525"/>
          <p14:tracePt t="24171" x="3886200" y="2676525"/>
          <p14:tracePt t="24188" x="3933825" y="2676525"/>
          <p14:tracePt t="24204" x="3990975" y="2676525"/>
          <p14:tracePt t="24221" x="4052888" y="2681288"/>
          <p14:tracePt t="24238" x="4100513" y="2681288"/>
          <p14:tracePt t="24254" x="4133850" y="2681288"/>
          <p14:tracePt t="24271" x="4148138" y="2681288"/>
          <p14:tracePt t="24288" x="4157663" y="2681288"/>
          <p14:tracePt t="24307" x="4176713" y="2681288"/>
          <p14:tracePt t="24322" x="4214813" y="2681288"/>
          <p14:tracePt t="24326" x="4224338" y="2681288"/>
          <p14:tracePt t="24339" x="4271963" y="2681288"/>
          <p14:tracePt t="24342" x="4281488" y="2681288"/>
          <p14:tracePt t="24355" x="4329113" y="2681288"/>
          <p14:tracePt t="24357" x="4338638" y="2681288"/>
          <p14:tracePt t="24371" x="4391025" y="2681288"/>
          <p14:tracePt t="24388" x="4438650" y="2681288"/>
          <p14:tracePt t="24404" x="4486275" y="2681288"/>
          <p14:tracePt t="24421" x="4529138" y="2681288"/>
          <p14:tracePt t="24438" x="4557713" y="2681288"/>
          <p14:tracePt t="24454" x="4591050" y="2681288"/>
          <p14:tracePt t="24472" x="4633913" y="2681288"/>
          <p14:tracePt t="24488" x="4681538" y="2681288"/>
          <p14:tracePt t="24505" x="4733925" y="2681288"/>
          <p14:tracePt t="24522" x="4776788" y="2681288"/>
          <p14:tracePt t="24537" x="4800600" y="2681288"/>
          <p14:tracePt t="24554" x="4805363" y="2681288"/>
          <p14:tracePt t="24636" x="4805363" y="2676525"/>
          <p14:tracePt t="25631" x="4810125" y="2676525"/>
          <p14:tracePt t="25639" x="4814888" y="2676525"/>
          <p14:tracePt t="25643" x="4819650" y="2676525"/>
          <p14:tracePt t="25660" x="4824413" y="2676525"/>
          <p14:tracePt t="25671" x="4829175" y="2681288"/>
          <p14:tracePt t="26548" x="4824413" y="2681288"/>
          <p14:tracePt t="26585" x="4819650" y="2681288"/>
          <p14:tracePt t="26593" x="4814888" y="2686050"/>
          <p14:tracePt t="26602" x="4810125" y="2686050"/>
          <p14:tracePt t="26619" x="4781550" y="2695575"/>
          <p14:tracePt t="26644" x="4710113" y="2709863"/>
          <p14:tracePt t="26647" x="4700588" y="2709863"/>
          <p14:tracePt t="26663" x="4624388" y="2709863"/>
          <p14:tracePt t="26667" x="4595813" y="2709863"/>
          <p14:tracePt t="26676" x="4548188" y="2705100"/>
          <p14:tracePt t="26677" x="4538663" y="2700338"/>
          <p14:tracePt t="26688" x="4462463" y="2690813"/>
          <p14:tracePt t="26701" x="4367213" y="2667000"/>
          <p14:tracePt t="26718" x="4210050" y="2638425"/>
          <p14:tracePt t="26735" x="4057650" y="2624138"/>
          <p14:tracePt t="26752" x="3890963" y="2600325"/>
          <p14:tracePt t="26770" x="3738563" y="2590800"/>
          <p14:tracePt t="26773" x="3714750" y="2590800"/>
          <p14:tracePt t="26785" x="3638550" y="2586038"/>
          <p14:tracePt t="26801" x="3571875" y="2581275"/>
          <p14:tracePt t="26818" x="3486150" y="2576513"/>
          <p14:tracePt t="26835" x="3400425" y="2571750"/>
          <p14:tracePt t="26851" x="3324225" y="2566988"/>
          <p14:tracePt t="26868" x="3252788" y="2562225"/>
          <p14:tracePt t="26869" x="3248025" y="2562225"/>
          <p14:tracePt t="26885" x="3195638" y="2552700"/>
          <p14:tracePt t="26901" x="3152775" y="2543175"/>
          <p14:tracePt t="26918" x="3105150" y="2533650"/>
          <p14:tracePt t="26934" x="3048000" y="2524125"/>
          <p14:tracePt t="26951" x="3014663" y="2514600"/>
          <p14:tracePt t="26968" x="3000375" y="2514600"/>
          <p14:tracePt t="26984" x="2995613" y="2509838"/>
          <p14:tracePt t="27002" x="2990850" y="2505075"/>
          <p14:tracePt t="27018" x="2986088" y="2505075"/>
          <p14:tracePt t="27052" x="2981325" y="2500313"/>
          <p14:tracePt t="27174" x="2981325" y="2495550"/>
          <p14:tracePt t="27183" x="2986088" y="2495550"/>
          <p14:tracePt t="27188" x="2990850" y="2490788"/>
          <p14:tracePt t="27201" x="2995613" y="2490788"/>
          <p14:tracePt t="27217" x="3000375" y="2490788"/>
          <p14:tracePt t="27234" x="3005138" y="2490788"/>
          <p14:tracePt t="27251" x="3009900" y="2490788"/>
          <p14:tracePt t="27268" x="3019425" y="2486025"/>
          <p14:tracePt t="27284" x="3028950" y="2486025"/>
          <p14:tracePt t="27301" x="3033713" y="2486025"/>
          <p14:tracePt t="27317" x="3038475" y="2486025"/>
          <p14:tracePt t="27334" x="3052763" y="2481263"/>
          <p14:tracePt t="27351" x="3067050" y="2481263"/>
          <p14:tracePt t="27369" x="3076575" y="2476500"/>
          <p14:tracePt t="27386" x="3086100" y="2476500"/>
          <p14:tracePt t="27406" x="3109913" y="2471738"/>
          <p14:tracePt t="27417" x="3124200" y="2471738"/>
          <p14:tracePt t="27435" x="3138488" y="2471738"/>
          <p14:tracePt t="27451" x="3157538" y="2471738"/>
          <p14:tracePt t="27469" x="3181350" y="2471738"/>
          <p14:tracePt t="27491" x="3209925" y="2471738"/>
          <p14:tracePt t="27501" x="3219450" y="2471738"/>
          <p14:tracePt t="27518" x="3224213" y="2471738"/>
          <p14:tracePt t="27535" x="3228975" y="2476500"/>
          <p14:tracePt t="27551" x="3238500" y="2476500"/>
          <p14:tracePt t="27567" x="3262313" y="2481263"/>
          <p14:tracePt t="27584" x="3286125" y="2486025"/>
          <p14:tracePt t="27600" x="3309938" y="2486025"/>
          <p14:tracePt t="27617" x="3324225" y="2486025"/>
          <p14:tracePt t="27634" x="3333750" y="2490788"/>
          <p14:tracePt t="27651" x="3348038" y="2495550"/>
          <p14:tracePt t="27667" x="3367088" y="2495550"/>
          <p14:tracePt t="27685" x="3405188" y="2495550"/>
          <p14:tracePt t="27702" x="3438525" y="2495550"/>
          <p14:tracePt t="27705" x="3452813" y="2495550"/>
          <p14:tracePt t="27719" x="3486150" y="2495550"/>
          <p14:tracePt t="27734" x="3509963" y="2495550"/>
          <p14:tracePt t="27751" x="3538538" y="2495550"/>
          <p14:tracePt t="27767" x="3562350" y="2495550"/>
          <p14:tracePt t="27784" x="3595688" y="2500313"/>
          <p14:tracePt t="27801" x="3624263" y="2505075"/>
          <p14:tracePt t="27817" x="3652838" y="2505075"/>
          <p14:tracePt t="27834" x="3686175" y="2505075"/>
          <p14:tracePt t="27850" x="3709988" y="2505075"/>
          <p14:tracePt t="27867" x="3743325" y="2505075"/>
          <p14:tracePt t="27883" x="3786188" y="2500313"/>
          <p14:tracePt t="27901" x="3829050" y="2500313"/>
          <p14:tracePt t="27918" x="3857625" y="2500313"/>
          <p14:tracePt t="27933" x="3862388" y="2500313"/>
          <p14:tracePt t="27950" x="3876675" y="2500313"/>
          <p14:tracePt t="28001" x="3886200" y="2500313"/>
          <p14:tracePt t="28017" x="3895725" y="2500313"/>
          <p14:tracePt t="28034" x="3910013" y="2500313"/>
          <p14:tracePt t="28051" x="3924300" y="2500313"/>
          <p14:tracePt t="28067" x="3933825" y="2500313"/>
          <p14:tracePt t="28084" x="3938588" y="2500313"/>
          <p14:tracePt t="29388" x="3933825" y="2500313"/>
          <p14:tracePt t="29782" x="3929063" y="2500313"/>
          <p14:tracePt t="29803" x="3924300" y="2500313"/>
          <p14:tracePt t="32803" x="3919538" y="2500313"/>
          <p14:tracePt t="32813" x="3900488" y="2500313"/>
          <p14:tracePt t="32820" x="3881438" y="2500313"/>
          <p14:tracePt t="32844" x="3776663" y="2500313"/>
          <p14:tracePt t="32861" x="3714750" y="2500313"/>
          <p14:tracePt t="32877" x="3667125" y="2500313"/>
          <p14:tracePt t="32894" x="3633788" y="2500313"/>
          <p14:tracePt t="32910" x="3605213" y="2500313"/>
          <p14:tracePt t="32927" x="3586163" y="2500313"/>
          <p14:tracePt t="32944" x="3548063" y="2500313"/>
          <p14:tracePt t="32961" x="3505200" y="2500313"/>
          <p14:tracePt t="32978" x="3471863" y="2500313"/>
          <p14:tracePt t="32979" x="3467100" y="2500313"/>
          <p14:tracePt t="32994" x="3452813" y="2500313"/>
          <p14:tracePt t="33010" x="3448050" y="2500313"/>
          <p14:tracePt t="33027" x="3438525" y="2500313"/>
          <p14:tracePt t="33043" x="3429000" y="2495550"/>
          <p14:tracePt t="33061" x="3419475" y="2495550"/>
          <p14:tracePt t="33078" x="3409950" y="2495550"/>
          <p14:tracePt t="33094" x="3400425" y="2490788"/>
          <p14:tracePt t="33111" x="3395663" y="2490788"/>
          <p14:tracePt t="37082" x="3395663" y="2495550"/>
          <p14:tracePt t="37093" x="3390900" y="2509838"/>
          <p14:tracePt t="37105" x="3376613" y="2538413"/>
          <p14:tracePt t="37122" x="3343275" y="2605088"/>
          <p14:tracePt t="37138" x="3290888" y="2676525"/>
          <p14:tracePt t="37156" x="3200400" y="2762250"/>
          <p14:tracePt t="37172" x="3086100" y="2847975"/>
          <p14:tracePt t="37188" x="2971800" y="2914650"/>
          <p14:tracePt t="37205" x="2871788" y="2962275"/>
          <p14:tracePt t="37206" x="2857500" y="2967038"/>
          <p14:tracePt t="37222" x="2786063" y="2990850"/>
          <p14:tracePt t="37238" x="2695575" y="3038475"/>
          <p14:tracePt t="37255" x="2566988" y="3090863"/>
          <p14:tracePt t="37271" x="2400300" y="3143250"/>
          <p14:tracePt t="37273" x="2390775" y="3148013"/>
          <p14:tracePt t="37273" x="2386013" y="3152775"/>
          <p14:tracePt t="37288" x="2276475" y="3181350"/>
          <p14:tracePt t="37305" x="2176463" y="3200400"/>
          <p14:tracePt t="37321" x="2081213" y="3209925"/>
          <p14:tracePt t="37338" x="1985963" y="3219450"/>
          <p14:tracePt t="37355" x="1890713" y="3233738"/>
          <p14:tracePt t="37371" x="1809750" y="3243263"/>
          <p14:tracePt t="37388" x="1719263" y="3252788"/>
          <p14:tracePt t="37405" x="1633538" y="3257550"/>
          <p14:tracePt t="37421" x="1528763" y="3262313"/>
          <p14:tracePt t="37439" x="1404938" y="3271838"/>
          <p14:tracePt t="37458" x="1252538" y="3290888"/>
          <p14:tracePt t="37463" x="1223963" y="3295650"/>
          <p14:tracePt t="37475" x="1123950" y="3300413"/>
          <p14:tracePt t="37488" x="1047750" y="3305175"/>
          <p14:tracePt t="37505" x="952500" y="3309938"/>
          <p14:tracePt t="37522" x="871538" y="3319463"/>
          <p14:tracePt t="37538" x="814388" y="3319463"/>
          <p14:tracePt t="37557" x="762000" y="3328988"/>
          <p14:tracePt t="37573" x="719138" y="3338513"/>
          <p14:tracePt t="37589" x="685800" y="3348038"/>
          <p14:tracePt t="37606" x="652463" y="3357563"/>
          <p14:tracePt t="37621" x="628650" y="3367088"/>
          <p14:tracePt t="37639" x="604838" y="3376613"/>
          <p14:tracePt t="37655" x="585788" y="3376613"/>
          <p14:tracePt t="37673" x="581025" y="3376613"/>
          <p14:tracePt t="37689" x="571500" y="3376613"/>
          <p14:tracePt t="39065" x="581025" y="3376613"/>
          <p14:tracePt t="39087" x="614363" y="3371850"/>
          <p14:tracePt t="39096" x="628650" y="3362325"/>
          <p14:tracePt t="39098" x="633413" y="3362325"/>
          <p14:tracePt t="39104" x="642938" y="3357563"/>
          <p14:tracePt t="39119" x="671513" y="3352800"/>
          <p14:tracePt t="39138" x="695325" y="3348038"/>
          <p14:tracePt t="39160" x="733425" y="3338513"/>
          <p14:tracePt t="39175" x="757238" y="3333750"/>
          <p14:tracePt t="39186" x="766763" y="3333750"/>
          <p14:tracePt t="39204" x="795338" y="3333750"/>
          <p14:tracePt t="39219" x="823913" y="3333750"/>
          <p14:tracePt t="39236" x="852488" y="3333750"/>
          <p14:tracePt t="39253" x="885825" y="3333750"/>
          <p14:tracePt t="39270" x="914400" y="3333750"/>
          <p14:tracePt t="39287" x="952500" y="3338513"/>
          <p14:tracePt t="39304" x="995363" y="3343275"/>
          <p14:tracePt t="39319" x="1028700" y="3348038"/>
          <p14:tracePt t="39337" x="1062038" y="3357563"/>
          <p14:tracePt t="39353" x="1100138" y="3362325"/>
          <p14:tracePt t="39369" x="1128713" y="3362325"/>
          <p14:tracePt t="39386" x="1147763" y="3367088"/>
          <p14:tracePt t="39402" x="1171575" y="3367088"/>
          <p14:tracePt t="39420" x="1185863" y="3371850"/>
          <p14:tracePt t="39437" x="1214438" y="3376613"/>
          <p14:tracePt t="39453" x="1243013" y="3376613"/>
          <p14:tracePt t="39469" x="1276350" y="3376613"/>
          <p14:tracePt t="39486" x="1304925" y="3376613"/>
          <p14:tracePt t="39503" x="1333500" y="3381375"/>
          <p14:tracePt t="39519" x="1362075" y="3381375"/>
          <p14:tracePt t="39536" x="1390650" y="3381375"/>
          <p14:tracePt t="39552" x="1423988" y="3381375"/>
          <p14:tracePt t="39569" x="1462088" y="3381375"/>
          <p14:tracePt t="39586" x="1500188" y="3381375"/>
          <p14:tracePt t="39602" x="1543050" y="3381375"/>
          <p14:tracePt t="39619" x="1581150" y="3381375"/>
          <p14:tracePt t="39635" x="1628775" y="3381375"/>
          <p14:tracePt t="39652" x="1676400" y="3381375"/>
          <p14:tracePt t="39670" x="1743075" y="3386138"/>
          <p14:tracePt t="39688" x="1828800" y="3390900"/>
          <p14:tracePt t="39703" x="1900238" y="3390900"/>
          <p14:tracePt t="39706" x="1924050" y="3395663"/>
          <p14:tracePt t="39719" x="2000250" y="3395663"/>
          <p14:tracePt t="39736" x="2109788" y="3395663"/>
          <p14:tracePt t="39753" x="2243138" y="3405188"/>
          <p14:tracePt t="39772" x="2395538" y="3419475"/>
          <p14:tracePt t="39785" x="2538413" y="3429000"/>
          <p14:tracePt t="39803" x="2695575" y="3443288"/>
          <p14:tracePt t="39804" x="2719388" y="3448050"/>
          <p14:tracePt t="39819" x="2824163" y="3457575"/>
          <p14:tracePt t="39835" x="2938463" y="3471863"/>
          <p14:tracePt t="39853" x="3014663" y="3481388"/>
          <p14:tracePt t="39868" x="3062288" y="3481388"/>
          <p14:tracePt t="39885" x="3086100" y="3481388"/>
          <p14:tracePt t="39902" x="3100388" y="3481388"/>
          <p14:tracePt t="39919" x="3109913" y="3481388"/>
          <p14:tracePt t="39935" x="3124200" y="3481388"/>
          <p14:tracePt t="39952" x="3148013" y="3481388"/>
          <p14:tracePt t="39968" x="3171825" y="3476625"/>
          <p14:tracePt t="39985" x="3195638" y="3471863"/>
          <p14:tracePt t="40002" x="3205163" y="3467100"/>
          <p14:tracePt t="40018" x="3214688" y="3467100"/>
          <p14:tracePt t="40035" x="3224213" y="3467100"/>
          <p14:tracePt t="40052" x="3228975" y="3467100"/>
          <p14:tracePt t="40068" x="3238500" y="3462338"/>
          <p14:tracePt t="40086" x="3262313" y="3457575"/>
          <p14:tracePt t="40103" x="3305175" y="3443288"/>
          <p14:tracePt t="40106" x="3309938" y="3443288"/>
          <p14:tracePt t="40119" x="3348038" y="3433763"/>
          <p14:tracePt t="40136" x="3400425" y="3424238"/>
          <p14:tracePt t="40152" x="3462338" y="3419475"/>
          <p14:tracePt t="40154" x="3471863" y="3419475"/>
          <p14:tracePt t="40168" x="3538538" y="3414713"/>
          <p14:tracePt t="40170" x="3548063" y="3409950"/>
          <p14:tracePt t="40186" x="3624263" y="3405188"/>
          <p14:tracePt t="40202" x="3695700" y="3400425"/>
          <p14:tracePt t="40218" x="3771900" y="3390900"/>
          <p14:tracePt t="40235" x="3848100" y="3390900"/>
          <p14:tracePt t="40252" x="3895725" y="3381375"/>
          <p14:tracePt t="40253" x="3900488" y="3381375"/>
          <p14:tracePt t="40268" x="3943350" y="3376613"/>
          <p14:tracePt t="40285" x="3990975" y="3371850"/>
          <p14:tracePt t="40301" x="4024313" y="3371850"/>
          <p14:tracePt t="40319" x="4052888" y="3371850"/>
          <p14:tracePt t="40335" x="4095750" y="3371850"/>
          <p14:tracePt t="40351" x="4133850" y="3371850"/>
          <p14:tracePt t="40368" x="4162425" y="3371850"/>
          <p14:tracePt t="40385" x="4176713" y="3371850"/>
          <p14:tracePt t="40462" x="4176713" y="3376613"/>
          <p14:tracePt t="40468" x="4171950" y="3386138"/>
          <p14:tracePt t="40485" x="4162425" y="3419475"/>
          <p14:tracePt t="40502" x="4152900" y="3438525"/>
          <p14:tracePt t="40519" x="4138613" y="3457575"/>
          <p14:tracePt t="40535" x="4119563" y="3481388"/>
          <p14:tracePt t="40551" x="4105275" y="3490913"/>
          <p14:tracePt t="40568" x="4095750" y="3495675"/>
          <p14:tracePt t="40585" x="4095750" y="3500438"/>
          <p14:tracePt t="40618" x="4095750" y="3505200"/>
          <p14:tracePt t="40635" x="4095750" y="3514725"/>
          <p14:tracePt t="40651" x="4095750" y="3519488"/>
          <p14:tracePt t="40669" x="4124325" y="3538538"/>
          <p14:tracePt t="40685" x="4167188" y="3548063"/>
          <p14:tracePt t="40702" x="4243388" y="3552825"/>
          <p14:tracePt t="40717" x="4376738" y="3557588"/>
          <p14:tracePt t="40734" x="4572000" y="3557588"/>
          <p14:tracePt t="40752" x="4786313" y="3548063"/>
          <p14:tracePt t="40767" x="4986338" y="3519488"/>
          <p14:tracePt t="40784" x="5110163" y="3495675"/>
          <p14:tracePt t="40785" x="5114925" y="3495675"/>
          <p14:tracePt t="40801" x="5143500" y="3490913"/>
          <p14:tracePt t="40818" x="5148263" y="3490913"/>
          <p14:tracePt t="40972" x="5148263" y="3486150"/>
          <p14:tracePt t="41294" x="5148263" y="3490913"/>
          <p14:tracePt t="41304" x="5148263" y="3500438"/>
          <p14:tracePt t="41317" x="5143500" y="3514725"/>
          <p14:tracePt t="41334" x="5148263" y="3548063"/>
          <p14:tracePt t="41350" x="5167313" y="3562350"/>
          <p14:tracePt t="41740" x="5167313" y="3552825"/>
          <p14:tracePt t="41760" x="5153025" y="3533775"/>
          <p14:tracePt t="41766" x="5148263" y="3533775"/>
          <p14:tracePt t="41784" x="5138738" y="3524250"/>
          <p14:tracePt t="41800" x="5138738" y="3500438"/>
          <p14:tracePt t="41816" x="5143500" y="3457575"/>
          <p14:tracePt t="41833" x="5143500" y="3433763"/>
          <p14:tracePt t="41922" x="5143500" y="3429000"/>
          <p14:tracePt t="42077" x="5143500" y="3424238"/>
          <p14:tracePt t="44460" x="5138738" y="3424238"/>
          <p14:tracePt t="44478" x="5133975" y="3424238"/>
          <p14:tracePt t="45085" x="5129213" y="3424238"/>
          <p14:tracePt t="45108" x="5124450" y="3414713"/>
          <p14:tracePt t="45123" x="5119688" y="3405188"/>
          <p14:tracePt t="45138" x="5100638" y="3371850"/>
          <p14:tracePt t="45142" x="5091113" y="3362325"/>
          <p14:tracePt t="45151" x="5076825" y="3338513"/>
          <p14:tracePt t="45153" x="5076825" y="3333750"/>
          <p14:tracePt t="45162" x="5057775" y="3309938"/>
          <p14:tracePt t="45179" x="5029200" y="3271838"/>
          <p14:tracePt t="45196" x="5010150" y="3248025"/>
          <p14:tracePt t="45212" x="4995863" y="3238500"/>
          <p14:tracePt t="45229" x="4986338" y="3228975"/>
          <p14:tracePt t="45245" x="4972050" y="3224213"/>
          <p14:tracePt t="45262" x="4957763" y="3214688"/>
          <p14:tracePt t="45279" x="4943475" y="3205163"/>
          <p14:tracePt t="45295" x="4929188" y="3200400"/>
          <p14:tracePt t="45312" x="4910138" y="3190875"/>
          <p14:tracePt t="45329" x="4905375" y="3190875"/>
          <p14:tracePt t="45345" x="4900613" y="3190875"/>
          <p14:tracePt t="45363" x="4895850" y="3190875"/>
          <p14:tracePt t="45379" x="4881563" y="3190875"/>
          <p14:tracePt t="45395" x="4876800" y="3190875"/>
          <p14:tracePt t="45413" x="4872038" y="3190875"/>
          <p14:tracePt t="45430" x="4867275" y="3190875"/>
          <p14:tracePt t="45445" x="4852988" y="3200400"/>
          <p14:tracePt t="45463" x="4833938" y="3224213"/>
          <p14:tracePt t="45479" x="4824413" y="3257550"/>
          <p14:tracePt t="45496" x="4819650" y="3290888"/>
          <p14:tracePt t="45512" x="4824413" y="3324225"/>
          <p14:tracePt t="45529" x="4862513" y="3352800"/>
          <p14:tracePt t="45545" x="4895850" y="3362325"/>
          <p14:tracePt t="45561" x="4919663" y="3371850"/>
          <p14:tracePt t="45578" x="4948238" y="3371850"/>
          <p14:tracePt t="45595" x="4957763" y="3371850"/>
          <p14:tracePt t="45612" x="4967288" y="3367088"/>
          <p14:tracePt t="45628" x="4967288" y="3362325"/>
          <p14:tracePt t="45646" x="4967288" y="3352800"/>
          <p14:tracePt t="45661" x="4967288" y="3343275"/>
          <p14:tracePt t="45678" x="4962525" y="3319463"/>
          <p14:tracePt t="45696" x="4933950" y="3286125"/>
          <p14:tracePt t="45712" x="4910138" y="3257550"/>
          <p14:tracePt t="45729" x="4891088" y="3238500"/>
          <p14:tracePt t="45746" x="4886325" y="3228975"/>
          <p14:tracePt t="45762" x="4881563" y="3228975"/>
          <p14:tracePt t="45795" x="4876800" y="3228975"/>
          <p14:tracePt t="45813" x="4872038" y="3228975"/>
          <p14:tracePt t="45828" x="4867275" y="3233738"/>
          <p14:tracePt t="45861" x="4867275" y="3238500"/>
          <p14:tracePt t="45878" x="4867275" y="3243263"/>
          <p14:tracePt t="45895" x="4886325" y="3257550"/>
          <p14:tracePt t="45912" x="4914900" y="3267075"/>
          <p14:tracePt t="45929" x="4943475" y="3281363"/>
          <p14:tracePt t="45930" x="4948238" y="3281363"/>
          <p14:tracePt t="45945" x="4972050" y="3281363"/>
          <p14:tracePt t="45962" x="4991100" y="3281363"/>
          <p14:tracePt t="45979" x="5010150" y="3271838"/>
          <p14:tracePt t="45994" x="5024438" y="3262313"/>
          <p14:tracePt t="46012" x="5038725" y="3248025"/>
          <p14:tracePt t="46028" x="5038725" y="3228975"/>
          <p14:tracePt t="46045" x="5038725" y="3214688"/>
          <p14:tracePt t="46061" x="5029200" y="3205163"/>
          <p14:tracePt t="46078" x="5010150" y="3195638"/>
          <p14:tracePt t="46095" x="4986338" y="3190875"/>
          <p14:tracePt t="46113" x="4948238" y="3195638"/>
          <p14:tracePt t="46128" x="4919663" y="3209925"/>
          <p14:tracePt t="46144" x="4891088" y="3224213"/>
          <p14:tracePt t="46161" x="4862513" y="3243263"/>
          <p14:tracePt t="46177" x="4852988" y="3267075"/>
          <p14:tracePt t="46194" x="4852988" y="3295650"/>
          <p14:tracePt t="46212" x="4862513" y="3338513"/>
          <p14:tracePt t="46228" x="4900613" y="3362325"/>
          <p14:tracePt t="46244" x="4943475" y="3371850"/>
          <p14:tracePt t="46261" x="4995863" y="3371850"/>
          <p14:tracePt t="46277" x="5038725" y="3348038"/>
          <p14:tracePt t="46294" x="5062538" y="3324225"/>
          <p14:tracePt t="46311" x="5072063" y="3281363"/>
          <p14:tracePt t="46328" x="5057775" y="3224213"/>
          <p14:tracePt t="46345" x="5019675" y="3176588"/>
          <p14:tracePt t="46361" x="4986338" y="3152775"/>
          <p14:tracePt t="46378" x="4953000" y="3143250"/>
          <p14:tracePt t="46394" x="4924425" y="3143250"/>
          <p14:tracePt t="46411" x="4905375" y="3143250"/>
          <p14:tracePt t="46428" x="4886325" y="3162300"/>
          <p14:tracePt t="46444" x="4881563" y="3176588"/>
          <p14:tracePt t="46461" x="4881563" y="3190875"/>
          <p14:tracePt t="46477" x="4881563" y="3200400"/>
          <p14:tracePt t="46494" x="4881563" y="3205163"/>
          <p14:tracePt t="46511" x="4886325" y="3205163"/>
          <p14:tracePt t="46544" x="4891088" y="3205163"/>
          <p14:tracePt t="46992" x="4905375" y="3214688"/>
          <p14:tracePt t="47006" x="4943475" y="3233738"/>
          <p14:tracePt t="47012" x="4962525" y="3243263"/>
          <p14:tracePt t="47027" x="5010150" y="3262313"/>
          <p14:tracePt t="47043" x="5095875" y="3290888"/>
          <p14:tracePt t="47061" x="5205413" y="3319463"/>
          <p14:tracePt t="47076" x="5305425" y="3333750"/>
          <p14:tracePt t="47093" x="5414963" y="3338513"/>
          <p14:tracePt t="47110" x="5500688" y="3333750"/>
          <p14:tracePt t="47126" x="5581650" y="3319463"/>
          <p14:tracePt t="47143" x="5657850" y="3286125"/>
          <p14:tracePt t="47160" x="5715000" y="3257550"/>
          <p14:tracePt t="47176" x="5743575" y="3233738"/>
          <p14:tracePt t="47193" x="5753100" y="3219450"/>
          <p14:tracePt t="47210" x="5753100" y="3214688"/>
          <p14:tracePt t="47226" x="5753100" y="3205163"/>
          <p14:tracePt t="47243" x="5743575" y="3190875"/>
          <p14:tracePt t="47259" x="5734050" y="3181350"/>
          <p14:tracePt t="47276" x="5724525" y="3171825"/>
          <p14:tracePt t="47281" x="5719763" y="3171825"/>
          <p14:tracePt t="47293" x="5710238" y="3162300"/>
          <p14:tracePt t="47310" x="5691188" y="3152775"/>
          <p14:tracePt t="47327" x="5667375" y="3143250"/>
          <p14:tracePt t="47344" x="5638800" y="3133725"/>
          <p14:tracePt t="47360" x="5614988" y="3133725"/>
          <p14:tracePt t="47376" x="5600700" y="3128963"/>
          <p14:tracePt t="47393" x="5586413" y="3128963"/>
          <p14:tracePt t="47409" x="5567363" y="3138488"/>
          <p14:tracePt t="47426" x="5543550" y="3148013"/>
          <p14:tracePt t="47443" x="5519738" y="3157538"/>
          <p14:tracePt t="47459" x="5500688" y="3171825"/>
          <p14:tracePt t="47476" x="5495925" y="3176588"/>
          <p14:tracePt t="47536" x="5495925" y="3181350"/>
          <p14:tracePt t="47551" x="5505450" y="3186113"/>
          <p14:tracePt t="47559" x="5510213" y="3186113"/>
          <p14:tracePt t="47576" x="5519738" y="3195638"/>
          <p14:tracePt t="47593" x="5524500" y="3195638"/>
          <p14:tracePt t="47775" x="5529263" y="3195638"/>
          <p14:tracePt t="47888" x="5524500" y="3195638"/>
          <p14:tracePt t="47904" x="5519738" y="3200400"/>
          <p14:tracePt t="47925" x="5510213" y="3205163"/>
          <p14:tracePt t="47942" x="5500688" y="3219450"/>
          <p14:tracePt t="47959" x="5495925" y="3233738"/>
          <p14:tracePt t="47975" x="5491163" y="3248025"/>
          <p14:tracePt t="47993" x="5491163" y="3300413"/>
          <p14:tracePt t="48009" x="5519738" y="3362325"/>
          <p14:tracePt t="48010" x="5519738" y="3371850"/>
          <p14:tracePt t="48025" x="5557838" y="3429000"/>
          <p14:tracePt t="48042" x="5605463" y="3467100"/>
          <p14:tracePt t="48059" x="5638800" y="3481388"/>
          <p14:tracePt t="48075" x="5667375" y="3481388"/>
          <p14:tracePt t="48092" x="5710238" y="3471863"/>
          <p14:tracePt t="48109" x="5743575" y="3448050"/>
          <p14:tracePt t="48125" x="5786438" y="3419475"/>
          <p14:tracePt t="48142" x="5810250" y="3386138"/>
          <p14:tracePt t="48158" x="5824538" y="3362325"/>
          <p14:tracePt t="48175" x="5829300" y="3338513"/>
          <p14:tracePt t="48192" x="5834063" y="3328988"/>
          <p14:tracePt t="48208" x="5824538" y="3314700"/>
          <p14:tracePt t="48225" x="5810250" y="3295650"/>
          <p14:tracePt t="48243" x="5791200" y="3281363"/>
          <p14:tracePt t="48259" x="5772150" y="3271838"/>
          <p14:tracePt t="48276" x="5748338" y="3262313"/>
          <p14:tracePt t="48292" x="5734050" y="3257550"/>
          <p14:tracePt t="48308" x="5719763" y="3257550"/>
          <p14:tracePt t="48325" x="5710238" y="3257550"/>
          <p14:tracePt t="48342" x="5695950" y="3257550"/>
          <p14:tracePt t="48358" x="5686425" y="3267075"/>
          <p14:tracePt t="48375" x="5681663" y="3276600"/>
          <p14:tracePt t="48391" x="5681663" y="3286125"/>
          <p14:tracePt t="48408" x="5681663" y="3309938"/>
          <p14:tracePt t="48425" x="5700713" y="3333750"/>
          <p14:tracePt t="48441" x="5719763" y="3343275"/>
          <p14:tracePt t="48458" x="5748338" y="3348038"/>
          <p14:tracePt t="48475" x="5776913" y="3348038"/>
          <p14:tracePt t="48491" x="5805488" y="3333750"/>
          <p14:tracePt t="48508" x="5819775" y="3314700"/>
          <p14:tracePt t="48525" x="5829300" y="3295650"/>
          <p14:tracePt t="48542" x="5829300" y="3281363"/>
          <p14:tracePt t="48558" x="5815013" y="3281363"/>
          <p14:tracePt t="48575" x="5795963" y="3276600"/>
          <p14:tracePt t="48591" x="5767388" y="3271838"/>
          <p14:tracePt t="48609" x="5734050" y="3271838"/>
          <p14:tracePt t="48625" x="5719763" y="3276600"/>
          <p14:tracePt t="48641" x="5715000" y="3276600"/>
          <p14:tracePt t="48659" x="5715000" y="3286125"/>
          <p14:tracePt t="48676" x="5715000" y="3290888"/>
          <p14:tracePt t="48692" x="5715000" y="3300413"/>
          <p14:tracePt t="48708" x="5715000" y="3305175"/>
          <p14:tracePt t="49017" x="5719763" y="3305175"/>
          <p14:tracePt t="49037" x="5743575" y="3309938"/>
          <p14:tracePt t="49044" x="5757863" y="3314700"/>
          <p14:tracePt t="49058" x="5791200" y="3324225"/>
          <p14:tracePt t="49059" x="5800725" y="3324225"/>
          <p14:tracePt t="49074" x="5834063" y="3333750"/>
          <p14:tracePt t="49091" x="5872163" y="3333750"/>
          <p14:tracePt t="49108" x="5900738" y="3328988"/>
          <p14:tracePt t="49124" x="5919788" y="3314700"/>
          <p14:tracePt t="49141" x="5919788" y="3305175"/>
          <p14:tracePt t="49157" x="5919788" y="3286125"/>
          <p14:tracePt t="49175" x="5919788" y="3257550"/>
          <p14:tracePt t="49191" x="5910263" y="3233738"/>
          <p14:tracePt t="49207" x="5900738" y="3224213"/>
          <p14:tracePt t="49224" x="5876925" y="3219450"/>
          <p14:tracePt t="49241" x="5857875" y="3214688"/>
          <p14:tracePt t="49257" x="5838825" y="3214688"/>
          <p14:tracePt t="49274" x="5834063" y="3214688"/>
          <p14:tracePt t="49290" x="5824538" y="3214688"/>
          <p14:tracePt t="49307" x="5819775" y="3224213"/>
          <p14:tracePt t="49324" x="5819775" y="3228975"/>
          <p14:tracePt t="49340" x="5819775" y="3238500"/>
          <p14:tracePt t="49391" x="5829300" y="3238500"/>
          <p14:tracePt t="49407" x="5838825" y="3238500"/>
          <p14:tracePt t="49424" x="5857875" y="3233738"/>
          <p14:tracePt t="49425" x="5862638" y="3233738"/>
          <p14:tracePt t="49440" x="5867400" y="3224213"/>
          <p14:tracePt t="49457" x="5872163" y="3219450"/>
          <p14:tracePt t="49558" x="5867400" y="3219450"/>
          <p14:tracePt t="49581" x="5853113" y="3219450"/>
          <p14:tracePt t="49590" x="5838825" y="3228975"/>
          <p14:tracePt t="49607" x="5819775" y="3243263"/>
          <p14:tracePt t="49624" x="5810250" y="3257550"/>
          <p14:tracePt t="49641" x="5810250" y="3276600"/>
          <p14:tracePt t="49657" x="5824538" y="3300413"/>
          <p14:tracePt t="49674" x="5862638" y="3328988"/>
          <p14:tracePt t="49690" x="5905500" y="3348038"/>
          <p14:tracePt t="49707" x="5919788" y="3348038"/>
          <p14:tracePt t="49724" x="5929313" y="3348038"/>
          <p14:tracePt t="49740" x="5929313" y="3343275"/>
          <p14:tracePt t="49757" x="5929313" y="3328988"/>
          <p14:tracePt t="49758" x="5929313" y="3324225"/>
          <p14:tracePt t="49773" x="5924550" y="3295650"/>
          <p14:tracePt t="49775" x="5924550" y="3290888"/>
          <p14:tracePt t="49790" x="5900738" y="3257550"/>
          <p14:tracePt t="49792" x="5895975" y="3257550"/>
          <p14:tracePt t="49806" x="5862638" y="3228975"/>
          <p14:tracePt t="49823" x="5810250" y="3209925"/>
          <p14:tracePt t="49824" x="5805488" y="3209925"/>
          <p14:tracePt t="49840" x="5776913" y="3195638"/>
          <p14:tracePt t="49856" x="5767388" y="3195638"/>
          <p14:tracePt t="49874" x="5757863" y="3195638"/>
          <p14:tracePt t="50916" x="5762625" y="3195638"/>
          <p14:tracePt t="50932" x="5767388" y="3195638"/>
          <p14:tracePt t="51654" x="5772150" y="3195638"/>
          <p14:tracePt t="51665" x="5791200" y="3195638"/>
          <p14:tracePt t="51673" x="5815013" y="3200400"/>
          <p14:tracePt t="51688" x="5881688" y="3219450"/>
          <p14:tracePt t="51704" x="6000750" y="3257550"/>
          <p14:tracePt t="51705" x="6015038" y="3262313"/>
          <p14:tracePt t="51721" x="6157913" y="3300413"/>
          <p14:tracePt t="51737" x="6291263" y="3328988"/>
          <p14:tracePt t="51754" x="6457950" y="3376613"/>
          <p14:tracePt t="51771" x="6615113" y="3405188"/>
          <p14:tracePt t="51772" x="6634163" y="3409950"/>
          <p14:tracePt t="51787" x="6777038" y="3429000"/>
          <p14:tracePt t="51805" x="6924675" y="3452813"/>
          <p14:tracePt t="51821" x="7015163" y="3462338"/>
          <p14:tracePt t="51837" x="7067550" y="3462338"/>
          <p14:tracePt t="51855" x="7091363" y="3467100"/>
          <p14:tracePt t="51871" x="7096125" y="3467100"/>
          <p14:tracePt t="51920" x="7100888" y="3467100"/>
          <p14:tracePt t="51939" x="7105650" y="3467100"/>
          <p14:tracePt t="51970" x="7110413" y="3467100"/>
          <p14:tracePt t="52028" x="7115175" y="3467100"/>
          <p14:tracePt t="52047" x="7124700" y="3467100"/>
          <p14:tracePt t="52053" x="7143750" y="3467100"/>
          <p14:tracePt t="52070" x="7205663" y="3471863"/>
          <p14:tracePt t="52088" x="7291388" y="3476625"/>
          <p14:tracePt t="52104" x="7334250" y="3481388"/>
          <p14:tracePt t="52120" x="7353300" y="3486150"/>
          <p14:tracePt t="52137" x="7362825" y="3486150"/>
          <p14:tracePt t="53219" x="7358063" y="3486150"/>
          <p14:tracePt t="53564" x="7353300" y="3490913"/>
          <p14:tracePt t="53574" x="7348538" y="3495675"/>
          <p14:tracePt t="53585" x="7343775" y="3500438"/>
          <p14:tracePt t="53602" x="7334250" y="3500438"/>
          <p14:tracePt t="53619" x="7319963" y="3509963"/>
          <p14:tracePt t="53635" x="7305675" y="3524250"/>
          <p14:tracePt t="53652" x="7286625" y="3543300"/>
          <p14:tracePt t="53668" x="7267575" y="3557588"/>
          <p14:tracePt t="53685" x="7253288" y="3567113"/>
          <p14:tracePt t="53702" x="7239000" y="3576638"/>
          <p14:tracePt t="53718" x="7229475" y="3581400"/>
          <p14:tracePt t="53739" x="7215188" y="3590925"/>
          <p14:tracePt t="53753" x="7200900" y="3600450"/>
          <p14:tracePt t="53754" x="7196138" y="3600450"/>
          <p14:tracePt t="53768" x="7186613" y="3609975"/>
          <p14:tracePt t="53770" x="7181850" y="3614738"/>
          <p14:tracePt t="53786" x="7167563" y="3619500"/>
          <p14:tracePt t="53808" x="7148513" y="3633788"/>
          <p14:tracePt t="53821" x="7138988" y="3638550"/>
          <p14:tracePt t="53836" x="7124700" y="3648075"/>
          <p14:tracePt t="53852" x="7115175" y="3648075"/>
          <p14:tracePt t="53868" x="7110413" y="3652838"/>
          <p14:tracePt t="53885" x="7105650" y="3652838"/>
          <p14:tracePt t="53902" x="7105650" y="3657600"/>
          <p14:tracePt t="53918" x="7100888" y="3657600"/>
          <p14:tracePt t="54176" x="7105650" y="3657600"/>
          <p14:tracePt t="54183" x="7110413" y="3657600"/>
          <p14:tracePt t="54187" x="7110413" y="3662363"/>
          <p14:tracePt t="54201" x="7129463" y="3662363"/>
          <p14:tracePt t="54218" x="7172325" y="3676650"/>
          <p14:tracePt t="54234" x="7229475" y="3686175"/>
          <p14:tracePt t="54251" x="7281863" y="3686175"/>
          <p14:tracePt t="54267" x="7329488" y="3686175"/>
          <p14:tracePt t="54270" x="7339013" y="3686175"/>
          <p14:tracePt t="54285" x="7386638" y="3686175"/>
          <p14:tracePt t="54301" x="7429500" y="3686175"/>
          <p14:tracePt t="54318" x="7458075" y="3686175"/>
          <p14:tracePt t="54334" x="7481888" y="3686175"/>
          <p14:tracePt t="54351" x="7519988" y="3686175"/>
          <p14:tracePt t="54368" x="7553325" y="3686175"/>
          <p14:tracePt t="54385" x="7586663" y="3686175"/>
          <p14:tracePt t="54404" x="7615238" y="3686175"/>
          <p14:tracePt t="54417" x="7643813" y="3690938"/>
          <p14:tracePt t="54434" x="7677150" y="3695700"/>
          <p14:tracePt t="54452" x="7720013" y="3695700"/>
          <p14:tracePt t="54468" x="7743825" y="3695700"/>
          <p14:tracePt t="54484" x="7753350" y="3695700"/>
          <p14:tracePt t="54812" x="7753350" y="3690938"/>
          <p14:tracePt t="54901" x="7748588" y="3690938"/>
          <p14:tracePt t="54927" x="7748588" y="3695700"/>
          <p14:tracePt t="54933" x="7743825" y="3695700"/>
          <p14:tracePt t="54967" x="7739063" y="3719513"/>
          <p14:tracePt t="54984" x="7739063" y="3733800"/>
          <p14:tracePt t="55000" x="7739063" y="3738563"/>
          <p14:tracePt t="55017" x="7739063" y="3743325"/>
          <p14:tracePt t="55381" x="7739063" y="3738563"/>
          <p14:tracePt t="55402" x="7767638" y="3705225"/>
          <p14:tracePt t="55420" x="7815263" y="3624263"/>
          <p14:tracePt t="55424" x="7829550" y="3609975"/>
          <p14:tracePt t="55442" x="7881938" y="3524250"/>
          <p14:tracePt t="55449" x="7891463" y="3500438"/>
          <p14:tracePt t="55450" x="7891463" y="3490913"/>
          <p14:tracePt t="55466" x="7905750" y="3443288"/>
          <p14:tracePt t="55483" x="7920038" y="3400425"/>
          <p14:tracePt t="55499" x="7929563" y="3352800"/>
          <p14:tracePt t="55516" x="7943850" y="3305175"/>
          <p14:tracePt t="55533" x="7948613" y="3271838"/>
          <p14:tracePt t="55549" x="7953375" y="3228975"/>
          <p14:tracePt t="55567" x="7958138" y="3200400"/>
          <p14:tracePt t="55583" x="7958138" y="3176588"/>
          <p14:tracePt t="55600" x="7958138" y="3157538"/>
          <p14:tracePt t="55616" x="7958138" y="3152775"/>
          <p14:tracePt t="55633" x="7953375" y="3143250"/>
          <p14:tracePt t="55649" x="7948613" y="3128963"/>
          <p14:tracePt t="55667" x="7939088" y="3114675"/>
          <p14:tracePt t="55683" x="7934325" y="3100388"/>
          <p14:tracePt t="55699" x="7924800" y="3086100"/>
          <p14:tracePt t="55717" x="7915275" y="3062288"/>
          <p14:tracePt t="55733" x="7910513" y="3038475"/>
          <p14:tracePt t="55749" x="7900988" y="3019425"/>
          <p14:tracePt t="55767" x="7891463" y="3000375"/>
          <p14:tracePt t="55784" x="7886700" y="2976563"/>
          <p14:tracePt t="55799" x="7886700" y="2938463"/>
          <p14:tracePt t="55801" x="7881938" y="2933700"/>
          <p14:tracePt t="55817" x="7881938" y="2886075"/>
          <p14:tracePt t="55832" x="7881938" y="2824163"/>
          <p14:tracePt t="55849" x="7881938" y="2762250"/>
          <p14:tracePt t="55850" x="7881938" y="2757488"/>
          <p14:tracePt t="55866" x="7886700" y="2695575"/>
          <p14:tracePt t="55882" x="7891463" y="2633663"/>
          <p14:tracePt t="55900" x="7896225" y="2566988"/>
          <p14:tracePt t="55915" x="7896225" y="2500313"/>
          <p14:tracePt t="55932" x="7900988" y="2443163"/>
          <p14:tracePt t="55949" x="7905750" y="2395538"/>
          <p14:tracePt t="55966" x="7905750" y="2362200"/>
          <p14:tracePt t="55982" x="7900988" y="2343150"/>
          <p14:tracePt t="55999" x="7886700" y="2328863"/>
          <p14:tracePt t="56016" x="7867650" y="2314575"/>
          <p14:tracePt t="56034" x="7853363" y="2305050"/>
          <p14:tracePt t="56059" x="7820025" y="2290763"/>
          <p14:tracePt t="56066" x="7805738" y="2286000"/>
          <p14:tracePt t="56083" x="7786688" y="2281238"/>
          <p14:tracePt t="56099" x="7767638" y="2281238"/>
          <p14:tracePt t="56116" x="7734300" y="2286000"/>
          <p14:tracePt t="56133" x="7677150" y="2305050"/>
          <p14:tracePt t="56149" x="7624763" y="2338388"/>
          <p14:tracePt t="56165" x="7591425" y="2376488"/>
          <p14:tracePt t="56182" x="7577138" y="2405063"/>
          <p14:tracePt t="56199" x="7567613" y="2443163"/>
          <p14:tracePt t="56215" x="7567613" y="2490788"/>
          <p14:tracePt t="56233" x="7581900" y="2552700"/>
          <p14:tracePt t="56249" x="7600950" y="2595563"/>
          <p14:tracePt t="56265" x="7615238" y="2619375"/>
          <p14:tracePt t="56282" x="7643813" y="2633663"/>
          <p14:tracePt t="56299" x="7662863" y="2633663"/>
          <p14:tracePt t="56315" x="7686675" y="2633663"/>
          <p14:tracePt t="56332" x="7729538" y="2628900"/>
          <p14:tracePt t="56349" x="7767638" y="2614613"/>
          <p14:tracePt t="56366" x="7800975" y="2595563"/>
          <p14:tracePt t="56382" x="7824788" y="2581275"/>
          <p14:tracePt t="56399" x="7829550" y="2562225"/>
          <p14:tracePt t="56416" x="7848600" y="2533650"/>
          <p14:tracePt t="56432" x="7872413" y="2500313"/>
          <p14:tracePt t="56449" x="7891463" y="2457450"/>
          <p14:tracePt t="56465" x="7910513" y="2419350"/>
          <p14:tracePt t="56481" x="7920038" y="2381250"/>
          <p14:tracePt t="56498" x="7924800" y="2357438"/>
          <p14:tracePt t="56515" x="7924800" y="2333625"/>
          <p14:tracePt t="56532" x="7924800" y="2314575"/>
          <p14:tracePt t="56549" x="7915275" y="2305050"/>
          <p14:tracePt t="56567" x="7910513" y="2300288"/>
          <p14:tracePt t="56584" x="7900988" y="2300288"/>
          <p14:tracePt t="56599" x="7896225" y="2300288"/>
          <p14:tracePt t="56615" x="7877175" y="2300288"/>
          <p14:tracePt t="56632" x="7867650" y="2300288"/>
          <p14:tracePt t="56648" x="7848600" y="2305050"/>
          <p14:tracePt t="56665" x="7834313" y="2319338"/>
          <p14:tracePt t="56681" x="7829550" y="2333625"/>
          <p14:tracePt t="56699" x="7834313" y="2362200"/>
          <p14:tracePt t="56715" x="7862888" y="2376488"/>
          <p14:tracePt t="56732" x="7896225" y="2390775"/>
          <p14:tracePt t="56748" x="7929563" y="2395538"/>
          <p14:tracePt t="56764" x="7948613" y="2395538"/>
          <p14:tracePt t="56781" x="7953375" y="2395538"/>
          <p14:tracePt t="56798" x="7953375" y="2390775"/>
          <p14:tracePt t="56973" x="7953375" y="2386013"/>
          <p14:tracePt t="57001" x="7953375" y="2381250"/>
          <p14:tracePt t="57016" x="7958138" y="2381250"/>
          <p14:tracePt t="57067" x="7958138" y="2376488"/>
          <p14:tracePt t="57183" x="7962900" y="2376488"/>
          <p14:tracePt t="57201" x="7967663" y="2376488"/>
          <p14:tracePt t="57229" x="7967663" y="2371725"/>
          <p14:tracePt t="57315" x="7967663" y="2366963"/>
          <p14:tracePt t="57333" x="7953375" y="2362200"/>
          <p14:tracePt t="57341" x="7939088" y="2357438"/>
          <p14:tracePt t="57347" x="7929563" y="2352675"/>
          <p14:tracePt t="57364" x="7900988" y="2343150"/>
          <p14:tracePt t="57380" x="7877175" y="2333625"/>
          <p14:tracePt t="57397" x="7839075" y="2328863"/>
          <p14:tracePt t="57414" x="7791450" y="2328863"/>
          <p14:tracePt t="57430" x="7696200" y="2347913"/>
          <p14:tracePt t="57450" x="7543800" y="2400300"/>
          <p14:tracePt t="57466" x="7386638" y="2471738"/>
          <p14:tracePt t="57482" x="7258050" y="2557463"/>
          <p14:tracePt t="57483" x="7248525" y="2562225"/>
          <p14:tracePt t="57497" x="7162800" y="2624138"/>
          <p14:tracePt t="57514" x="7091363" y="2690813"/>
          <p14:tracePt t="57515" x="7091363" y="2695575"/>
          <p14:tracePt t="57530" x="7048500" y="2738438"/>
          <p14:tracePt t="57547" x="7029450" y="2776538"/>
          <p14:tracePt t="57564" x="7029450" y="2795588"/>
          <p14:tracePt t="57580" x="7034213" y="2795588"/>
          <p14:tracePt t="57597" x="7062788" y="2800350"/>
          <p14:tracePt t="57614" x="7119938" y="2786063"/>
          <p14:tracePt t="57630" x="7186613" y="2757488"/>
          <p14:tracePt t="57648" x="7272338" y="2700338"/>
          <p14:tracePt t="57664" x="7329488" y="2638425"/>
          <p14:tracePt t="57665" x="7334250" y="2633663"/>
          <p14:tracePt t="57680" x="7367588" y="2590800"/>
          <p14:tracePt t="57697" x="7367588" y="2576513"/>
          <p14:tracePt t="57713" x="7358063" y="2576513"/>
          <p14:tracePt t="57730" x="7339013" y="2576513"/>
          <p14:tracePt t="57747" x="7291388" y="2590800"/>
          <p14:tracePt t="57763" x="7229475" y="2628900"/>
          <p14:tracePt t="57780" x="7200900" y="2652713"/>
          <p14:tracePt t="57781" x="7196138" y="2657475"/>
          <p14:tracePt t="57797" x="7191375" y="2667000"/>
          <p14:tracePt t="57798" x="7191375" y="2671763"/>
          <p14:tracePt t="57813" x="7191375" y="2676525"/>
          <p14:tracePt t="57830" x="7191375" y="2681288"/>
          <p14:tracePt t="57892" x="7186613" y="2686050"/>
          <p14:tracePt t="57901" x="7177088" y="2690813"/>
          <p14:tracePt t="57913" x="7158038" y="2705100"/>
          <p14:tracePt t="57930" x="7134225" y="2733675"/>
          <p14:tracePt t="57930" x="7134225" y="2738438"/>
          <p14:tracePt t="57946" x="7105650" y="2762250"/>
          <p14:tracePt t="57964" x="7058025" y="2814638"/>
          <p14:tracePt t="57983" x="6981825" y="2909888"/>
          <p14:tracePt t="57984" x="6972300" y="2928938"/>
          <p14:tracePt t="57997" x="6900863" y="3028950"/>
          <p14:tracePt t="58014" x="6743700" y="3228975"/>
          <p14:tracePt t="58015" x="6738938" y="3233738"/>
          <p14:tracePt t="58030" x="6577013" y="3400425"/>
          <p14:tracePt t="58031" x="6553200" y="3414713"/>
          <p14:tracePt t="58046" x="6362700" y="3576638"/>
          <p14:tracePt t="58048" x="6353175" y="3586163"/>
          <p14:tracePt t="58064" x="6181725" y="3700463"/>
          <p14:tracePt t="58080" x="6043613" y="3771900"/>
          <p14:tracePt t="58096" x="5948363" y="3814763"/>
          <p14:tracePt t="58113" x="5915025" y="3833813"/>
          <p14:tracePt t="58129" x="5905500" y="3838575"/>
          <p14:tracePt t="58774" x="5900738" y="3838575"/>
          <p14:tracePt t="58839" x="5891213" y="3838575"/>
          <p14:tracePt t="58862" x="5805488" y="3833813"/>
          <p14:tracePt t="58877" x="5681663" y="3833813"/>
          <p14:tracePt t="58889" x="5538788" y="3833813"/>
          <p14:tracePt t="58896" x="5434013" y="3838575"/>
          <p14:tracePt t="58913" x="5124450" y="3857625"/>
          <p14:tracePt t="58930" x="4776788" y="3867150"/>
          <p14:tracePt t="58932" x="4710113" y="3867150"/>
          <p14:tracePt t="58946" x="4438650" y="3867150"/>
          <p14:tracePt t="58962" x="4043363" y="3867150"/>
          <p14:tracePt t="58979" x="3686175" y="3843338"/>
          <p14:tracePt t="58981" x="3652838" y="3838575"/>
          <p14:tracePt t="58995" x="3400425" y="3829050"/>
          <p14:tracePt t="58997" x="3348038" y="3824288"/>
          <p14:tracePt t="59013" x="3086100" y="3824288"/>
          <p14:tracePt t="59029" x="2890838" y="3824288"/>
          <p14:tracePt t="59031" x="2867025" y="3824288"/>
          <p14:tracePt t="59045" x="2719388" y="3824288"/>
          <p14:tracePt t="59062" x="2557463" y="3819525"/>
          <p14:tracePt t="59078" x="2471738" y="3819525"/>
          <p14:tracePt t="59095" x="2390775" y="3810000"/>
          <p14:tracePt t="59112" x="2324100" y="3800475"/>
          <p14:tracePt t="59128" x="2243138" y="3790950"/>
          <p14:tracePt t="59146" x="2166938" y="3790950"/>
          <p14:tracePt t="59162" x="2095500" y="3790950"/>
          <p14:tracePt t="59178" x="2009775" y="3790950"/>
          <p14:tracePt t="59196" x="1914525" y="3800475"/>
          <p14:tracePt t="59196" x="1909763" y="3800475"/>
          <p14:tracePt t="59212" x="1819275" y="3814763"/>
          <p14:tracePt t="59228" x="1709738" y="3833813"/>
          <p14:tracePt t="59246" x="1609725" y="3848100"/>
          <p14:tracePt t="59262" x="1552575" y="3867150"/>
          <p14:tracePt t="59278" x="1533525" y="3867150"/>
          <p14:tracePt t="59295" x="1524000" y="3867150"/>
          <p14:tracePt t="59357" x="1519238" y="3867150"/>
          <p14:tracePt t="59363" x="1514475" y="3867150"/>
          <p14:tracePt t="59378" x="1504950" y="3867150"/>
          <p14:tracePt t="59395" x="1490663" y="3867150"/>
          <p14:tracePt t="59412" x="1481138" y="3867150"/>
          <p14:tracePt t="59428" x="1466850" y="3867150"/>
          <p14:tracePt t="59445" x="1457325" y="3867150"/>
          <p14:tracePt t="59461" x="1452563" y="3867150"/>
          <p14:tracePt t="59478" x="1428750" y="3857625"/>
          <p14:tracePt t="59495" x="1390650" y="3838575"/>
          <p14:tracePt t="59511" x="1347788" y="3810000"/>
          <p14:tracePt t="59529" x="1300163" y="3776663"/>
          <p14:tracePt t="59545" x="1262063" y="3738563"/>
          <p14:tracePt t="59546" x="1257300" y="3738563"/>
          <p14:tracePt t="59561" x="1219200" y="3700463"/>
          <p14:tracePt t="59578" x="1166813" y="3652838"/>
          <p14:tracePt t="59594" x="1119188" y="3600450"/>
          <p14:tracePt t="59596" x="1114425" y="3600450"/>
          <p14:tracePt t="59611" x="1081088" y="3552825"/>
          <p14:tracePt t="59628" x="1047750" y="3509963"/>
          <p14:tracePt t="59629" x="1042988" y="3505200"/>
          <p14:tracePt t="59644" x="1014413" y="3471863"/>
          <p14:tracePt t="59661" x="990600" y="3438525"/>
          <p14:tracePt t="59678" x="976313" y="3414713"/>
          <p14:tracePt t="59694" x="957263" y="3400425"/>
          <p14:tracePt t="59711" x="942975" y="3376613"/>
          <p14:tracePt t="59728" x="928688" y="3362325"/>
          <p14:tracePt t="59744" x="909638" y="3348038"/>
          <p14:tracePt t="59762" x="900113" y="3343275"/>
          <p14:tracePt t="59780" x="881063" y="3333750"/>
          <p14:tracePt t="59794" x="871538" y="3328988"/>
          <p14:tracePt t="59812" x="866775" y="3324225"/>
          <p14:tracePt t="59828" x="857250" y="3319463"/>
          <p14:tracePt t="59846" x="842963" y="3314700"/>
          <p14:tracePt t="59868" x="828675" y="3309938"/>
          <p14:tracePt t="59878" x="823913" y="3309938"/>
          <p14:tracePt t="59895" x="814388" y="3309938"/>
          <p14:tracePt t="59912" x="809625" y="3309938"/>
          <p14:tracePt t="59928" x="800100" y="3305175"/>
          <p14:tracePt t="60094" x="804863" y="3305175"/>
          <p14:tracePt t="60116" x="819150" y="3314700"/>
          <p14:tracePt t="60125" x="833438" y="3314700"/>
          <p14:tracePt t="60132" x="842963" y="3324225"/>
          <p14:tracePt t="60144" x="857250" y="3333750"/>
          <p14:tracePt t="60160" x="881063" y="3348038"/>
          <p14:tracePt t="60177" x="909638" y="3367088"/>
          <p14:tracePt t="60194" x="933450" y="3386138"/>
          <p14:tracePt t="60210" x="947738" y="3395663"/>
          <p14:tracePt t="60227" x="957263" y="3405188"/>
          <p14:tracePt t="60243" x="966788" y="3409950"/>
          <p14:tracePt t="60260" x="971550" y="3414713"/>
          <p14:tracePt t="60351" x="971550" y="3419475"/>
          <p14:tracePt t="60532" x="971550" y="3414713"/>
          <p14:tracePt t="60668" x="966788" y="3419475"/>
          <p14:tracePt t="60687" x="933450" y="3452813"/>
          <p14:tracePt t="60695" x="923925" y="3467100"/>
          <p14:tracePt t="60712" x="895350" y="3505200"/>
          <p14:tracePt t="60726" x="881063" y="3548063"/>
          <p14:tracePt t="60728" x="876300" y="3557588"/>
          <p14:tracePt t="60743" x="862013" y="3600450"/>
          <p14:tracePt t="60760" x="842963" y="3648075"/>
          <p14:tracePt t="60777" x="819150" y="3695700"/>
          <p14:tracePt t="60778" x="819150" y="3700463"/>
          <p14:tracePt t="60793" x="795338" y="3748088"/>
          <p14:tracePt t="60810" x="776288" y="3786188"/>
          <p14:tracePt t="60826" x="757238" y="3819525"/>
          <p14:tracePt t="60843" x="733425" y="3857625"/>
          <p14:tracePt t="60859" x="714375" y="3881438"/>
          <p14:tracePt t="60876" x="704850" y="3895725"/>
          <p14:tracePt t="60893" x="695325" y="3900488"/>
          <p14:tracePt t="60926" x="690563" y="3905250"/>
          <p14:tracePt t="60943" x="666750" y="3924300"/>
          <p14:tracePt t="60959" x="590550" y="3957638"/>
          <p14:tracePt t="60976" x="442913" y="3995738"/>
          <p14:tracePt t="61351" x="442913" y="3986213"/>
          <p14:tracePt t="61360" x="466725" y="3929063"/>
          <p14:tracePt t="61366" x="485775" y="3881438"/>
          <p14:tracePt t="61481" x="485775" y="3876675"/>
          <p14:tracePt t="62163" x="481013" y="3876675"/>
          <p14:tracePt t="62283" x="485775" y="3876675"/>
          <p14:tracePt t="62301" x="500063" y="3876675"/>
          <p14:tracePt t="62312" x="504825" y="3876675"/>
          <p14:tracePt t="62314" x="509588" y="3876675"/>
          <p14:tracePt t="62325" x="519113" y="3881438"/>
          <p14:tracePt t="62341" x="533400" y="3886200"/>
          <p14:tracePt t="62358" x="542925" y="3886200"/>
          <p14:tracePt t="62375" x="547688" y="3886200"/>
          <p14:tracePt t="62392" x="561975" y="3890963"/>
          <p14:tracePt t="62408" x="576263" y="3890963"/>
          <p14:tracePt t="62426" x="595313" y="3890963"/>
          <p14:tracePt t="62441" x="609600" y="3895725"/>
          <p14:tracePt t="62615" x="614363" y="3895725"/>
          <p14:tracePt t="62633" x="619125" y="3895725"/>
          <p14:tracePt t="62642" x="623888" y="3895725"/>
          <p14:tracePt t="62674" x="633413" y="3895725"/>
          <p14:tracePt t="62692" x="642938" y="3895725"/>
          <p14:tracePt t="62741" x="642938" y="3900488"/>
          <p14:tracePt t="62762" x="642938" y="3905250"/>
          <p14:tracePt t="62782" x="647700" y="3924300"/>
          <p14:tracePt t="62797" x="652463" y="3938588"/>
          <p14:tracePt t="62812" x="652463" y="3948113"/>
          <p14:tracePt t="62824" x="647700" y="3952875"/>
          <p14:tracePt t="62841" x="623888" y="3962400"/>
          <p14:tracePt t="62857" x="600075" y="3971925"/>
          <p14:tracePt t="62874" x="585788" y="3986213"/>
          <p14:tracePt t="62891" x="571500" y="3990975"/>
          <p14:tracePt t="62907" x="557213" y="4000500"/>
          <p14:tracePt t="62924" x="542925" y="4005263"/>
          <p14:tracePt t="62941" x="533400" y="4014788"/>
          <p14:tracePt t="62958" x="519113" y="4019550"/>
          <p14:tracePt t="62974" x="519113" y="4024313"/>
          <p14:tracePt t="62991" x="514350" y="4029075"/>
          <p14:tracePt t="63007" x="509588" y="4029075"/>
          <p14:tracePt t="63040" x="509588" y="4033838"/>
          <p14:tracePt t="63074" x="514350" y="4038600"/>
          <p14:tracePt t="63090" x="519113" y="4043363"/>
          <p14:tracePt t="63107" x="528638" y="4048125"/>
          <p14:tracePt t="63109" x="533400" y="4048125"/>
          <p14:tracePt t="63124" x="547688" y="4048125"/>
          <p14:tracePt t="63140" x="576263" y="4057650"/>
          <p14:tracePt t="63157" x="619125" y="4067175"/>
          <p14:tracePt t="63174" x="666750" y="4067175"/>
          <p14:tracePt t="63175" x="671513" y="4067175"/>
          <p14:tracePt t="63191" x="723900" y="4071938"/>
          <p14:tracePt t="63207" x="776288" y="4071938"/>
          <p14:tracePt t="63209" x="785813" y="4071938"/>
          <p14:tracePt t="63223" x="819150" y="4071938"/>
          <p14:tracePt t="63240" x="842963" y="4071938"/>
          <p14:tracePt t="63257" x="852488" y="4071938"/>
          <p14:tracePt t="63306" x="857250" y="4071938"/>
          <p14:tracePt t="63323" x="862013" y="4071938"/>
          <p14:tracePt t="63340" x="866775" y="4071938"/>
          <p14:tracePt t="63500" x="871538" y="4071938"/>
          <p14:tracePt t="63521" x="909638" y="4062413"/>
          <p14:tracePt t="63533" x="938213" y="4057650"/>
          <p14:tracePt t="63542" x="957263" y="4052888"/>
          <p14:tracePt t="63556" x="995363" y="4048125"/>
          <p14:tracePt t="63573" x="1033463" y="4038600"/>
          <p14:tracePt t="63589" x="1062038" y="4033838"/>
          <p14:tracePt t="63606" x="1071563" y="4033838"/>
          <p14:tracePt t="63635" x="1076325" y="4033838"/>
          <p14:tracePt t="63987" x="1076325" y="4029075"/>
          <p14:tracePt t="64096" x="1076325" y="4024313"/>
          <p14:tracePt t="64880" x="1081088" y="4024313"/>
          <p14:tracePt t="64888" x="1090613" y="4024313"/>
          <p14:tracePt t="64893" x="1100138" y="4024313"/>
          <p14:tracePt t="64905" x="1128713" y="4024313"/>
          <p14:tracePt t="64921" x="1171575" y="4024313"/>
          <p14:tracePt t="64938" x="1219200" y="4024313"/>
          <p14:tracePt t="64955" x="1247775" y="4024313"/>
          <p14:tracePt t="64973" x="1266825" y="4024313"/>
          <p14:tracePt t="64989" x="1285875" y="4024313"/>
          <p14:tracePt t="64993" x="1290638" y="4024313"/>
          <p14:tracePt t="65005" x="1295400" y="4024313"/>
          <p14:tracePt t="65186" x="1300163" y="4024313"/>
          <p14:tracePt t="65212" x="1304925" y="4024313"/>
          <p14:tracePt t="65221" x="1319213" y="4024313"/>
          <p14:tracePt t="65234" x="1347788" y="4024313"/>
          <p14:tracePt t="65244" x="1371600" y="4024313"/>
          <p14:tracePt t="65254" x="1395413" y="4024313"/>
          <p14:tracePt t="65272" x="1438275" y="4024313"/>
          <p14:tracePt t="65288" x="1471613" y="4024313"/>
          <p14:tracePt t="65304" x="1495425" y="4029075"/>
          <p14:tracePt t="65321" x="1514475" y="4029075"/>
          <p14:tracePt t="65338" x="1528763" y="4029075"/>
          <p14:tracePt t="65354" x="1543050" y="4033838"/>
          <p14:tracePt t="65371" x="1557338" y="4033838"/>
          <p14:tracePt t="65387" x="1571625" y="4033838"/>
          <p14:tracePt t="65565" x="1576388" y="4033838"/>
          <p14:tracePt t="65748" x="1581150" y="4033838"/>
          <p14:tracePt t="65766" x="1595438" y="4038600"/>
          <p14:tracePt t="65783" x="1628775" y="4048125"/>
          <p14:tracePt t="65789" x="1643063" y="4052888"/>
          <p14:tracePt t="65796" x="1666875" y="4062413"/>
          <p14:tracePt t="65797" x="1671638" y="4067175"/>
          <p14:tracePt t="65803" x="1704975" y="4081463"/>
          <p14:tracePt t="65821" x="1809750" y="4129088"/>
          <p14:tracePt t="65837" x="1933575" y="4186238"/>
          <p14:tracePt t="65853" x="2038350" y="4214813"/>
          <p14:tracePt t="65870" x="2105025" y="4229100"/>
          <p14:tracePt t="65887" x="2133600" y="4229100"/>
          <p14:tracePt t="65903" x="2138363" y="4229100"/>
          <p14:tracePt t="66216" x="2133600" y="4229100"/>
          <p14:tracePt t="66251" x="2128838" y="4229100"/>
          <p14:tracePt t="66270" x="2124075" y="4229100"/>
          <p14:tracePt t="66286" x="2109788" y="4219575"/>
          <p14:tracePt t="66303" x="2085975" y="4214813"/>
          <p14:tracePt t="66319" x="2057400" y="4210050"/>
          <p14:tracePt t="66336" x="2028825" y="4205288"/>
          <p14:tracePt t="66353" x="2014538" y="4200525"/>
          <p14:tracePt t="66370" x="2009775" y="4200525"/>
          <p14:tracePt t="67200" x="2014538" y="4200525"/>
          <p14:tracePt t="67215" x="2019300" y="4200525"/>
          <p14:tracePt t="67235" x="2024063" y="4200525"/>
          <p14:tracePt t="67252" x="2028825" y="4200525"/>
          <p14:tracePt t="67269" x="2033588" y="4205288"/>
          <p14:tracePt t="67271" x="2038350" y="4205288"/>
          <p14:tracePt t="67285" x="2062163" y="4205288"/>
          <p14:tracePt t="67302" x="2100263" y="4214813"/>
          <p14:tracePt t="67319" x="2138363" y="4214813"/>
          <p14:tracePt t="67336" x="2181225" y="4219575"/>
          <p14:tracePt t="67352" x="2233613" y="4229100"/>
          <p14:tracePt t="67368" x="2305050" y="4238625"/>
          <p14:tracePt t="67385" x="2381250" y="4243388"/>
          <p14:tracePt t="67402" x="2457450" y="4243388"/>
          <p14:tracePt t="67418" x="2509838" y="4243388"/>
          <p14:tracePt t="67436" x="2538413" y="4243388"/>
          <p14:tracePt t="67451" x="2552700" y="4243388"/>
          <p14:tracePt t="67468" x="2571750" y="4243388"/>
          <p14:tracePt t="67485" x="2600325" y="4238625"/>
          <p14:tracePt t="67502" x="2643188" y="4238625"/>
          <p14:tracePt t="67521" x="2686050" y="4233863"/>
          <p14:tracePt t="67535" x="2709863" y="4229100"/>
          <p14:tracePt t="67551" x="2719388" y="4224338"/>
          <p14:tracePt t="67706" x="2714625" y="4224338"/>
          <p14:tracePt t="67727" x="2709863" y="4224338"/>
          <p14:tracePt t="67741" x="2705100" y="4224338"/>
          <p14:tracePt t="67755" x="2700338" y="4229100"/>
          <p14:tracePt t="67769" x="2690813" y="4233863"/>
          <p14:tracePt t="67792" x="2667000" y="4238625"/>
          <p14:tracePt t="67802" x="2652713" y="4243388"/>
          <p14:tracePt t="67818" x="2633663" y="4248150"/>
          <p14:tracePt t="67835" x="2605088" y="4257675"/>
          <p14:tracePt t="67852" x="2576513" y="4267200"/>
          <p14:tracePt t="67868" x="2538413" y="4267200"/>
          <p14:tracePt t="67884" x="2486025" y="4267200"/>
          <p14:tracePt t="67902" x="2428875" y="4267200"/>
          <p14:tracePt t="67903" x="2424113" y="4267200"/>
          <p14:tracePt t="67918" x="2414588" y="4267200"/>
          <p14:tracePt t="67934" x="2409825" y="4262438"/>
          <p14:tracePt t="67951" x="2405063" y="4262438"/>
          <p14:tracePt t="68035" x="2400300" y="4262438"/>
          <p14:tracePt t="68984" x="2400300" y="4257675"/>
          <p14:tracePt t="68995" x="2390775" y="4257675"/>
          <p14:tracePt t="69003" x="2386013" y="4248150"/>
          <p14:tracePt t="69016" x="2371725" y="4243388"/>
          <p14:tracePt t="69034" x="2362200" y="4233863"/>
          <p14:tracePt t="69050" x="2352675" y="4224338"/>
          <p14:tracePt t="69067" x="2333625" y="4205288"/>
          <p14:tracePt t="69068" x="2333625" y="4200525"/>
          <p14:tracePt t="69084" x="2314575" y="4176713"/>
          <p14:tracePt t="69100" x="2295525" y="4152900"/>
          <p14:tracePt t="69116" x="2271713" y="4119563"/>
          <p14:tracePt t="69133" x="2252663" y="4095750"/>
          <p14:tracePt t="69149" x="2238375" y="4067175"/>
          <p14:tracePt t="69166" x="2224088" y="4048125"/>
          <p14:tracePt t="69187" x="2205038" y="4024313"/>
          <p14:tracePt t="69200" x="2185988" y="4010025"/>
          <p14:tracePt t="69216" x="2171700" y="4000500"/>
          <p14:tracePt t="69233" x="2166938" y="4000500"/>
          <p14:tracePt t="69250" x="2157413" y="4000500"/>
          <p14:tracePt t="69267" x="2152650" y="4000500"/>
          <p14:tracePt t="69283" x="2143125" y="4000500"/>
          <p14:tracePt t="69300" x="2133600" y="4000500"/>
          <p14:tracePt t="69317" x="2105025" y="4014788"/>
          <p14:tracePt t="69319" x="2100263" y="4019550"/>
          <p14:tracePt t="69333" x="2076450" y="4038600"/>
          <p14:tracePt t="69349" x="2043113" y="4076700"/>
          <p14:tracePt t="69367" x="2019300" y="4114800"/>
          <p14:tracePt t="69383" x="2014538" y="4138613"/>
          <p14:tracePt t="69399" x="2005013" y="4167188"/>
          <p14:tracePt t="69416" x="2005013" y="4186238"/>
          <p14:tracePt t="69433" x="2005013" y="4200525"/>
          <p14:tracePt t="69449" x="2009775" y="4214813"/>
          <p14:tracePt t="69466" x="2019300" y="4219575"/>
          <p14:tracePt t="69483" x="2028825" y="4219575"/>
          <p14:tracePt t="69499" x="2047875" y="4224338"/>
          <p14:tracePt t="69516" x="2062163" y="4224338"/>
          <p14:tracePt t="69533" x="2076450" y="4224338"/>
          <p14:tracePt t="69639" x="2071688" y="4224338"/>
          <p14:tracePt t="69648" x="2066925" y="4224338"/>
          <p14:tracePt t="69665" x="2062163" y="4224338"/>
          <p14:tracePt t="69682" x="2057400" y="4224338"/>
          <p14:tracePt t="69716" x="2052638" y="4224338"/>
          <p14:tracePt t="69828" x="2052638" y="4219575"/>
          <p14:tracePt t="69917" x="2052638" y="4214813"/>
          <p14:tracePt t="71449" x="2081213" y="4214813"/>
          <p14:tracePt t="71473" x="2409825" y="4057650"/>
          <p14:tracePt t="71490" x="2795588" y="3824288"/>
          <p14:tracePt t="71498" x="3028950" y="3671888"/>
          <p14:tracePt t="71499" x="3114675" y="3614738"/>
          <p14:tracePt t="71513" x="3619500" y="3305175"/>
          <p14:tracePt t="71531" x="4410075" y="2895600"/>
          <p14:tracePt t="71532" x="4467225" y="2871788"/>
          <p14:tracePt t="71547" x="5081588" y="2600325"/>
          <p14:tracePt t="71563" x="5753100" y="2314575"/>
          <p14:tracePt t="71580" x="6481763" y="2005013"/>
          <p14:tracePt t="71581" x="6515100" y="1990725"/>
          <p14:tracePt t="71597" x="7019925" y="1785938"/>
          <p14:tracePt t="71613" x="7424738" y="1614488"/>
          <p14:tracePt t="71630" x="7705725" y="1485900"/>
          <p14:tracePt t="71631" x="7734300" y="1466850"/>
          <p14:tracePt t="71646" x="7900988" y="1381125"/>
          <p14:tracePt t="71663" x="8020050" y="1309688"/>
          <p14:tracePt t="71664" x="8024813" y="1304925"/>
          <p14:tracePt t="71679" x="8091488" y="1266825"/>
          <p14:tracePt t="71696" x="8162925" y="1233488"/>
          <p14:tracePt t="71698" x="8172450" y="1233488"/>
          <p14:tracePt t="71713" x="8239125" y="1209675"/>
          <p14:tracePt t="71729" x="8291513" y="1195388"/>
          <p14:tracePt t="71746" x="8343900" y="1181100"/>
          <p14:tracePt t="71763" x="8362950" y="1171575"/>
          <p14:tracePt t="71779" x="8367713" y="1166813"/>
          <p14:tracePt t="71796" x="8372475" y="1157288"/>
          <p14:tracePt t="71813" x="8382000" y="1138238"/>
          <p14:tracePt t="71829" x="8386763" y="1119188"/>
          <p14:tracePt t="71846" x="8396288" y="1104900"/>
          <p14:tracePt t="71863" x="8410575" y="1090613"/>
          <p14:tracePt t="71879" x="8429625" y="1081088"/>
          <p14:tracePt t="71896" x="8458200" y="1062038"/>
          <p14:tracePt t="71912" x="8520113" y="1047750"/>
          <p14:tracePt t="71929" x="8672513" y="1028700"/>
          <p14:tracePt t="71946" x="8901113" y="1014413"/>
          <p14:tracePt t="72044" x="6350" y="311150"/>
          <p14:tracePt t="72047" x="23813" y="311150"/>
          <p14:tracePt t="72048" x="23813" y="304800"/>
          <p14:tracePt t="72049" x="30163" y="304800"/>
          <p14:tracePt t="72050" x="36513" y="304800"/>
          <p14:tracePt t="72051" x="41275" y="304800"/>
          <p14:tracePt t="72053" x="53975" y="304800"/>
          <p14:tracePt t="72056" x="60325" y="304800"/>
          <p14:tracePt t="72057" x="65088" y="298450"/>
          <p14:tracePt t="72058" x="71438" y="298450"/>
          <p14:tracePt t="72060" x="77788" y="298450"/>
          <p14:tracePt t="72061" x="84138" y="298450"/>
          <p14:tracePt t="72064" x="95250" y="298450"/>
          <p14:tracePt t="72065" x="95250" y="293688"/>
          <p14:tracePt t="72066" x="101600" y="293688"/>
          <p14:tracePt t="72069" x="107950" y="293688"/>
          <p14:tracePt t="72072" x="114300" y="293688"/>
          <p14:tracePt t="72073" x="119063" y="293688"/>
          <p14:tracePt t="72074" x="119063" y="287338"/>
          <p14:tracePt t="72077" x="125413" y="287338"/>
          <p14:tracePt t="72078" x="125413" y="280988"/>
          <p14:tracePt t="72083" x="131763" y="280988"/>
          <p14:tracePt t="72091" x="138113" y="280988"/>
          <p14:tracePt t="72095" x="138113" y="274638"/>
          <p14:tracePt t="72097" x="142875" y="274638"/>
          <p14:tracePt t="72101" x="149225" y="274638"/>
          <p14:tracePt t="72106" x="155575" y="274638"/>
          <p14:tracePt t="72109" x="161925" y="274638"/>
          <p14:tracePt t="72110" x="166688" y="274638"/>
          <p14:tracePt t="72112" x="173038" y="274638"/>
          <p14:tracePt t="72114" x="179388" y="274638"/>
          <p14:tracePt t="72116" x="185738" y="274638"/>
          <p14:tracePt t="72117" x="192088" y="274638"/>
          <p14:tracePt t="72119" x="196850" y="274638"/>
          <p14:tracePt t="72121" x="209550" y="274638"/>
          <p14:tracePt t="72123" x="215900" y="274638"/>
          <p14:tracePt t="72124" x="220663" y="274638"/>
          <p14:tracePt t="72125" x="227013" y="274638"/>
          <p14:tracePt t="72126" x="233363" y="274638"/>
          <p14:tracePt t="72127" x="239713" y="274638"/>
          <p14:tracePt t="72128" x="244475" y="274638"/>
          <p14:tracePt t="72129" x="250825" y="274638"/>
          <p14:tracePt t="72131" x="263525" y="280988"/>
          <p14:tracePt t="72132" x="274638" y="287338"/>
          <p14:tracePt t="72134" x="287338" y="287338"/>
          <p14:tracePt t="72135" x="293688" y="287338"/>
          <p14:tracePt t="72136" x="298450" y="287338"/>
          <p14:tracePt t="72137" x="304800" y="287338"/>
          <p14:tracePt t="72138" x="317500" y="287338"/>
          <p14:tracePt t="72140" x="322263" y="287338"/>
          <p14:tracePt t="72141" x="334963" y="287338"/>
          <p14:tracePt t="72143" x="346075" y="287338"/>
          <p14:tracePt t="72144" x="352425" y="287338"/>
          <p14:tracePt t="72145" x="358775" y="293688"/>
          <p14:tracePt t="72147" x="371475" y="293688"/>
          <p14:tracePt t="72149" x="382588" y="293688"/>
          <p14:tracePt t="72151" x="388938" y="293688"/>
          <p14:tracePt t="72152" x="395288" y="293688"/>
          <p14:tracePt t="72153" x="400050" y="293688"/>
          <p14:tracePt t="72154" x="406400" y="293688"/>
          <p14:tracePt t="72156" x="412750" y="293688"/>
          <p14:tracePt t="72157" x="419100" y="293688"/>
          <p14:tracePt t="72158" x="423863" y="293688"/>
          <p14:tracePt t="72160" x="430213" y="293688"/>
          <p14:tracePt t="72161" x="436563" y="293688"/>
          <p14:tracePt t="72164" x="442913" y="293688"/>
          <p14:tracePt t="72165" x="449263" y="293688"/>
          <p14:tracePt t="72169" x="454025" y="293688"/>
          <p14:tracePt t="72172" x="460375" y="287338"/>
          <p14:tracePt t="72182" x="460375" y="280988"/>
          <p14:tracePt t="72187" x="460375" y="274638"/>
          <p14:tracePt t="72189" x="460375" y="269875"/>
          <p14:tracePt t="72194" x="460375" y="263525"/>
          <p14:tracePt t="72197" x="460375" y="257175"/>
          <p14:tracePt t="72200" x="460375" y="250825"/>
          <p14:tracePt t="72203" x="460375" y="244475"/>
          <p14:tracePt t="72204" x="460375" y="239713"/>
          <p14:tracePt t="72207" x="454025" y="233363"/>
          <p14:tracePt t="72210" x="449263" y="227013"/>
          <p14:tracePt t="72212" x="442913" y="227013"/>
          <p14:tracePt t="72214" x="442913" y="215900"/>
          <p14:tracePt t="72218" x="436563" y="209550"/>
          <p14:tracePt t="72220" x="430213" y="203200"/>
          <p14:tracePt t="72223" x="430213" y="196850"/>
          <p14:tracePt t="72224" x="430213" y="192088"/>
          <p14:tracePt t="72226" x="423863" y="192088"/>
          <p14:tracePt t="72227" x="423863" y="185738"/>
          <p14:tracePt t="72230" x="423863" y="179388"/>
          <p14:tracePt t="72233" x="419100" y="173038"/>
          <p14:tracePt t="72235" x="419100" y="166688"/>
          <p14:tracePt t="72236" x="412750" y="166688"/>
          <p14:tracePt t="72237" x="412750" y="161925"/>
          <p14:tracePt t="72241" x="412750" y="155575"/>
          <p14:tracePt t="72243" x="406400" y="149225"/>
          <p14:tracePt t="72244" x="406400" y="142875"/>
          <p14:tracePt t="72247" x="406400" y="138113"/>
          <p14:tracePt t="72249" x="406400" y="131763"/>
          <p14:tracePt t="72250" x="400050" y="131763"/>
          <p14:tracePt t="72252" x="400050" y="125413"/>
          <p14:tracePt t="72253" x="400050" y="119063"/>
          <p14:tracePt t="72254" x="395288" y="119063"/>
          <p14:tracePt t="72255" x="395288" y="114300"/>
          <p14:tracePt t="72256" x="388938" y="114300"/>
          <p14:tracePt t="72258" x="388938" y="107950"/>
          <p14:tracePt t="72260" x="382588" y="107950"/>
          <p14:tracePt t="72261" x="382588" y="101600"/>
          <p14:tracePt t="72262" x="382588" y="95250"/>
          <p14:tracePt t="72264" x="376238" y="90488"/>
          <p14:tracePt t="72266" x="371475" y="90488"/>
          <p14:tracePt t="72267" x="365125" y="77788"/>
          <p14:tracePt t="72270" x="358775" y="77788"/>
          <p14:tracePt t="72271" x="358775" y="71438"/>
          <p14:tracePt t="72272" x="352425" y="71438"/>
          <p14:tracePt t="72273" x="352425" y="65088"/>
          <p14:tracePt t="72274" x="346075" y="65088"/>
          <p14:tracePt t="72275" x="341313" y="65088"/>
          <p14:tracePt t="72276" x="341313" y="60325"/>
          <p14:tracePt t="72277" x="341313" y="53975"/>
          <p14:tracePt t="72278" x="334963" y="53975"/>
          <p14:tracePt t="72282" x="322263" y="47625"/>
          <p14:tracePt t="72282" x="322263" y="41275"/>
          <p14:tracePt t="72283" x="317500" y="41275"/>
          <p14:tracePt t="72285" x="317500" y="36513"/>
          <p14:tracePt t="72286" x="311150" y="30163"/>
          <p14:tracePt t="72288" x="304800" y="23813"/>
          <p14:tracePt t="72289" x="298450" y="23813"/>
          <p14:tracePt t="72292" x="293688" y="17463"/>
          <p14:tracePt t="72294" x="293688" y="12700"/>
          <p14:tracePt t="72295" x="287338" y="6350"/>
          <p14:tracePt t="72298" x="280988" y="6350"/>
          <p14:tracePt t="72299" x="280988" y="0"/>
          <p14:tracePt t="72301" x="274638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2;p12">
            <a:extLst>
              <a:ext uri="{FF2B5EF4-FFF2-40B4-BE49-F238E27FC236}">
                <a16:creationId xmlns:a16="http://schemas.microsoft.com/office/drawing/2014/main" id="{5811AB99-43BB-4875-8AB6-3A726C2158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4097"/>
            <a:ext cx="9144000" cy="382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V. Experiment</a:t>
            </a:r>
            <a:endParaRPr sz="1600" b="1" i="0" u="none" strike="noStrike" cap="none" dirty="0">
              <a:solidFill>
                <a:schemeClr val="tx1"/>
              </a:solidFill>
              <a:latin typeface="+mn-lt"/>
              <a:sym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ACD6CD-FFA4-4BF2-957D-1B748FED3FEC}"/>
              </a:ext>
            </a:extLst>
          </p:cNvPr>
          <p:cNvSpPr/>
          <p:nvPr/>
        </p:nvSpPr>
        <p:spPr>
          <a:xfrm>
            <a:off x="471228" y="712604"/>
            <a:ext cx="3500697" cy="2102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Training Dataset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One car driving randomly and one pedestrian walking randomly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8035 radar frames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No labeling (GMM is an unsupervised approach)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3D4CB-9D6C-4F95-85F5-731BE80D6582}"/>
              </a:ext>
            </a:extLst>
          </p:cNvPr>
          <p:cNvSpPr/>
          <p:nvPr/>
        </p:nvSpPr>
        <p:spPr>
          <a:xfrm>
            <a:off x="4450558" y="712605"/>
            <a:ext cx="4133240" cy="21020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Testing Dataset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1222 radar frames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Let a pedestrian walk on the left side of line-of-sight (LOS), in this case y&gt;0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Let a car drive on the right side of LOS, in this case y&lt;0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Label the points with a distinct integer according to its y value. We have ground truth for testing.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20C449-5206-4713-B328-B2AA7A7E968D}"/>
              </a:ext>
            </a:extLst>
          </p:cNvPr>
          <p:cNvSpPr/>
          <p:nvPr/>
        </p:nvSpPr>
        <p:spPr>
          <a:xfrm>
            <a:off x="275532" y="3538538"/>
            <a:ext cx="1317238" cy="878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Apply GMM on the training dataset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0DE89-D919-4A48-8F61-BEA18BBE5E0F}"/>
              </a:ext>
            </a:extLst>
          </p:cNvPr>
          <p:cNvSpPr/>
          <p:nvPr/>
        </p:nvSpPr>
        <p:spPr>
          <a:xfrm>
            <a:off x="4195074" y="3539149"/>
            <a:ext cx="1163867" cy="891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Save the GMM model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F3433E-B273-4CE0-9DCF-9B84B157F0A9}"/>
              </a:ext>
            </a:extLst>
          </p:cNvPr>
          <p:cNvSpPr/>
          <p:nvPr/>
        </p:nvSpPr>
        <p:spPr>
          <a:xfrm>
            <a:off x="1814513" y="3531700"/>
            <a:ext cx="2157413" cy="8849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Visualize the result to assign GMM output (an integer) to a class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E4A148-C128-4B1D-A890-C31D5570CD66}"/>
              </a:ext>
            </a:extLst>
          </p:cNvPr>
          <p:cNvSpPr/>
          <p:nvPr/>
        </p:nvSpPr>
        <p:spPr>
          <a:xfrm>
            <a:off x="5641468" y="3539149"/>
            <a:ext cx="1738025" cy="891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Test the saved GMM model on the testing dataset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18AEF4-3399-461F-8803-D8D70E3FBCC6}"/>
              </a:ext>
            </a:extLst>
          </p:cNvPr>
          <p:cNvSpPr/>
          <p:nvPr/>
        </p:nvSpPr>
        <p:spPr>
          <a:xfrm>
            <a:off x="7662019" y="3539149"/>
            <a:ext cx="1346249" cy="891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performance matrices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03F114-ED49-4F6B-8B43-5500FB25D10A}"/>
              </a:ext>
            </a:extLst>
          </p:cNvPr>
          <p:cNvSpPr/>
          <p:nvPr/>
        </p:nvSpPr>
        <p:spPr>
          <a:xfrm>
            <a:off x="275531" y="2957825"/>
            <a:ext cx="8732737" cy="382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Experiment Procedure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EEE5CA-EC64-488E-A308-2582988B9C30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 flipV="1">
            <a:off x="1592770" y="3974154"/>
            <a:ext cx="221743" cy="341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98E8DD-522F-461D-9A8E-A5680EDAC93F}"/>
              </a:ext>
            </a:extLst>
          </p:cNvPr>
          <p:cNvCxnSpPr>
            <a:cxnSpLocks/>
          </p:cNvCxnSpPr>
          <p:nvPr/>
        </p:nvCxnSpPr>
        <p:spPr>
          <a:xfrm flipV="1">
            <a:off x="3963399" y="3974154"/>
            <a:ext cx="223148" cy="341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CF9CE1-E410-4FBB-A3FD-068B0C6DF7EE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5358941" y="3985022"/>
            <a:ext cx="28252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3937DD-9D3F-4FBF-AA13-CF59D113B015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7379493" y="3985022"/>
            <a:ext cx="28252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61454F9-E29C-4527-B741-9B8922D5B4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18" name="Picture 17" descr="A picture containing food&#10;&#10;Description automatically generated">
            <a:extLst>
              <a:ext uri="{FF2B5EF4-FFF2-40B4-BE49-F238E27FC236}">
                <a16:creationId xmlns:a16="http://schemas.microsoft.com/office/drawing/2014/main" id="{73944F22-8FF6-4FA0-BA47-2E1A870AB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838" y="46680"/>
            <a:ext cx="1031176" cy="53729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62FA1F-AAEE-4FA8-8066-D688F224C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77" y="115300"/>
            <a:ext cx="408520" cy="382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3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58"/>
    </mc:Choice>
    <mc:Fallback xmlns="">
      <p:transition spd="slow" advTm="6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45187" x="4181475" y="2219325"/>
          <p14:tracePt t="45208" x="4114800" y="2409825"/>
          <p14:tracePt t="45215" x="4086225" y="2509838"/>
          <p14:tracePt t="45229" x="4019550" y="2700338"/>
          <p14:tracePt t="45230" x="4014788" y="2705100"/>
          <p14:tracePt t="45236" x="4005263" y="2747963"/>
          <p14:tracePt t="45237" x="4000500" y="2757488"/>
          <p14:tracePt t="45253" x="3967163" y="2886075"/>
          <p14:tracePt t="45269" x="3948113" y="3024188"/>
          <p14:tracePt t="45286" x="3914775" y="3186113"/>
          <p14:tracePt t="45303" x="3867150" y="3376613"/>
          <p14:tracePt t="45304" x="3857625" y="3405188"/>
          <p14:tracePt t="45319" x="3814763" y="3524250"/>
          <p14:tracePt t="45321" x="3810000" y="3533775"/>
          <p14:tracePt t="45336" x="3767138" y="3609975"/>
          <p14:tracePt t="45353" x="3719513" y="3676650"/>
          <p14:tracePt t="45369" x="3690938" y="3724275"/>
          <p14:tracePt t="45386" x="3686175" y="3762375"/>
          <p14:tracePt t="45403" x="3676650" y="3795713"/>
          <p14:tracePt t="45419" x="3671888" y="3810000"/>
          <p14:tracePt t="45436" x="3662363" y="3824288"/>
          <p14:tracePt t="45453" x="3633788" y="3852863"/>
          <p14:tracePt t="45469" x="3581400" y="3900488"/>
          <p14:tracePt t="45486" x="3500438" y="3957638"/>
          <p14:tracePt t="45503" x="3448050" y="4005263"/>
          <p14:tracePt t="45519" x="3395663" y="4076700"/>
          <p14:tracePt t="45536" x="3357563" y="4124325"/>
          <p14:tracePt t="45552" x="3328988" y="4157663"/>
          <p14:tracePt t="45569" x="3314700" y="4171950"/>
          <p14:tracePt t="45631" x="3309938" y="4171950"/>
          <p14:tracePt t="45650" x="3305175" y="4171950"/>
          <p14:tracePt t="45667" x="3300413" y="4167188"/>
          <p14:tracePt t="46618" x="3305175" y="4167188"/>
          <p14:tracePt t="46624" x="3319463" y="4162425"/>
          <p14:tracePt t="46634" x="3343275" y="4148138"/>
          <p14:tracePt t="46651" x="3429000" y="4114800"/>
          <p14:tracePt t="46652" x="3438525" y="4110038"/>
          <p14:tracePt t="46667" x="3500438" y="4076700"/>
          <p14:tracePt t="46684" x="3600450" y="4029075"/>
          <p14:tracePt t="46701" x="3743325" y="3962400"/>
          <p14:tracePt t="46702" x="3752850" y="3957638"/>
          <p14:tracePt t="46720" x="3919538" y="3876675"/>
          <p14:tracePt t="46744" x="4267200" y="3738563"/>
          <p14:tracePt t="46753" x="4433888" y="3671888"/>
          <p14:tracePt t="46754" x="4448175" y="3662363"/>
          <p14:tracePt t="46767" x="4643438" y="3567113"/>
          <p14:tracePt t="46784" x="4843463" y="3457575"/>
          <p14:tracePt t="46801" x="5048250" y="3348038"/>
          <p14:tracePt t="46802" x="5057775" y="3338513"/>
          <p14:tracePt t="46817" x="5210175" y="3267075"/>
          <p14:tracePt t="46818" x="5219700" y="3262313"/>
          <p14:tracePt t="46834" x="5357813" y="3200400"/>
          <p14:tracePt t="46850" x="5491163" y="3138488"/>
          <p14:tracePt t="46867" x="5586413" y="3090863"/>
          <p14:tracePt t="46884" x="5638800" y="3062288"/>
          <p14:tracePt t="46900" x="5681663" y="3043238"/>
          <p14:tracePt t="46917" x="5734050" y="3028950"/>
          <p14:tracePt t="46934" x="5791200" y="3005138"/>
          <p14:tracePt t="46950" x="5834063" y="2990850"/>
          <p14:tracePt t="46951" x="5838825" y="2986088"/>
          <p14:tracePt t="46967" x="5862638" y="2976563"/>
          <p14:tracePt t="46984" x="5891213" y="2962275"/>
          <p14:tracePt t="47000" x="5943600" y="2943225"/>
          <p14:tracePt t="47017" x="6000750" y="2919413"/>
          <p14:tracePt t="47034" x="6081713" y="2886075"/>
          <p14:tracePt t="47050" x="6167438" y="2843213"/>
          <p14:tracePt t="47067" x="6243638" y="2814638"/>
          <p14:tracePt t="47083" x="6291263" y="2790825"/>
          <p14:tracePt t="47100" x="6324600" y="2771775"/>
          <p14:tracePt t="47118" x="6362700" y="2747963"/>
          <p14:tracePt t="47134" x="6400800" y="2728913"/>
          <p14:tracePt t="47135" x="6410325" y="2724150"/>
          <p14:tracePt t="47150" x="6443663" y="2700338"/>
          <p14:tracePt t="47166" x="6477000" y="2676525"/>
          <p14:tracePt t="47183" x="6496050" y="2662238"/>
          <p14:tracePt t="47200" x="6505575" y="2657475"/>
          <p14:tracePt t="47259" x="6505575" y="2652713"/>
          <p14:tracePt t="47304" x="6500813" y="2652713"/>
          <p14:tracePt t="47320" x="6496050" y="2652713"/>
          <p14:tracePt t="47325" x="6491288" y="2652713"/>
          <p14:tracePt t="47333" x="6486525" y="2647950"/>
          <p14:tracePt t="47350" x="6472238" y="2633663"/>
          <p14:tracePt t="47366" x="6453188" y="2619375"/>
          <p14:tracePt t="47385" x="6424613" y="2605088"/>
          <p14:tracePt t="47400" x="6405563" y="2590800"/>
          <p14:tracePt t="47417" x="6396038" y="2590800"/>
          <p14:tracePt t="47434" x="6386513" y="2586038"/>
          <p14:tracePt t="47450" x="6381750" y="2581275"/>
          <p14:tracePt t="47467" x="6367463" y="2576513"/>
          <p14:tracePt t="47483" x="6348413" y="2571750"/>
          <p14:tracePt t="47500" x="6324600" y="2562225"/>
          <p14:tracePt t="47517" x="6300788" y="2552700"/>
          <p14:tracePt t="47535" x="6286500" y="2543175"/>
          <p14:tracePt t="47551" x="6276975" y="2533650"/>
          <p14:tracePt t="47568" x="6262688" y="2528888"/>
          <p14:tracePt t="47583" x="6253163" y="2524125"/>
          <p14:tracePt t="47600" x="6253163" y="2519363"/>
          <p14:tracePt t="47618" x="6248400" y="2519363"/>
          <p14:tracePt t="47651" x="6243638" y="2519363"/>
          <p14:tracePt t="47754" x="6248400" y="2519363"/>
          <p14:tracePt t="47767" x="6253163" y="2519363"/>
          <p14:tracePt t="47771" x="6257925" y="2519363"/>
          <p14:tracePt t="47783" x="6267450" y="2519363"/>
          <p14:tracePt t="47800" x="6291263" y="2514600"/>
          <p14:tracePt t="47816" x="6319838" y="2505075"/>
          <p14:tracePt t="47833" x="6367463" y="2495550"/>
          <p14:tracePt t="47849" x="6429375" y="2486025"/>
          <p14:tracePt t="47851" x="6438900" y="2481263"/>
          <p14:tracePt t="47866" x="6491288" y="2471738"/>
          <p14:tracePt t="47883" x="6529388" y="2471738"/>
          <p14:tracePt t="47899" x="6577013" y="2471738"/>
          <p14:tracePt t="47916" x="6643688" y="2466975"/>
          <p14:tracePt t="47933" x="6724650" y="2462213"/>
          <p14:tracePt t="47949" x="6810375" y="2462213"/>
          <p14:tracePt t="47967" x="6934200" y="2457450"/>
          <p14:tracePt t="47982" x="7034213" y="2457450"/>
          <p14:tracePt t="47984" x="7058025" y="2457450"/>
          <p14:tracePt t="47999" x="7172325" y="2457450"/>
          <p14:tracePt t="48016" x="7296150" y="2457450"/>
          <p14:tracePt t="48033" x="7396163" y="2457450"/>
          <p14:tracePt t="48052" x="7496175" y="2462213"/>
          <p14:tracePt t="48058" x="7519988" y="2462213"/>
          <p14:tracePt t="48073" x="7596188" y="2462213"/>
          <p14:tracePt t="48083" x="7643813" y="2462213"/>
          <p14:tracePt t="48099" x="7705725" y="2462213"/>
          <p14:tracePt t="48116" x="7743825" y="2457450"/>
          <p14:tracePt t="48133" x="7767638" y="2457450"/>
          <p14:tracePt t="48149" x="7772400" y="2457450"/>
          <p14:tracePt t="48206" x="7767638" y="2457450"/>
          <p14:tracePt t="48217" x="7762875" y="2457450"/>
          <p14:tracePt t="48232" x="7743825" y="2457450"/>
          <p14:tracePt t="48249" x="7720013" y="2466975"/>
          <p14:tracePt t="48266" x="7686675" y="2476500"/>
          <p14:tracePt t="48283" x="7634288" y="2481263"/>
          <p14:tracePt t="48299" x="7553325" y="2486025"/>
          <p14:tracePt t="48316" x="7439025" y="2486025"/>
          <p14:tracePt t="48332" x="7310438" y="2486025"/>
          <p14:tracePt t="48349" x="7177088" y="2486025"/>
          <p14:tracePt t="48365" x="7058025" y="2486025"/>
          <p14:tracePt t="48382" x="6943725" y="2486025"/>
          <p14:tracePt t="48383" x="6929438" y="2486025"/>
          <p14:tracePt t="48399" x="6829425" y="2486025"/>
          <p14:tracePt t="48415" x="6724650" y="2486025"/>
          <p14:tracePt t="48432" x="6681788" y="2486025"/>
          <p14:tracePt t="48449" x="6672263" y="2486025"/>
          <p14:tracePt t="48466" x="6667500" y="2486025"/>
          <p14:tracePt t="48482" x="6662738" y="2486025"/>
          <p14:tracePt t="48499" x="6657975" y="2486025"/>
          <p14:tracePt t="48515" x="6653213" y="2486025"/>
          <p14:tracePt t="48531" x="6648450" y="2486025"/>
          <p14:tracePt t="48584" x="6653213" y="2486025"/>
          <p14:tracePt t="48598" x="6657975" y="2486025"/>
          <p14:tracePt t="48615" x="6681788" y="2486025"/>
          <p14:tracePt t="48632" x="6724650" y="2476500"/>
          <p14:tracePt t="48649" x="6805613" y="2476500"/>
          <p14:tracePt t="48665" x="6905625" y="2486025"/>
          <p14:tracePt t="48682" x="7029450" y="2495550"/>
          <p14:tracePt t="48699" x="7119938" y="2505075"/>
          <p14:tracePt t="48715" x="7162800" y="2509838"/>
          <p14:tracePt t="48862" x="7158038" y="2509838"/>
          <p14:tracePt t="48945" x="7153275" y="2509838"/>
          <p14:tracePt t="49079" x="7148513" y="2509838"/>
          <p14:tracePt t="49154" x="7143750" y="2509838"/>
          <p14:tracePt t="49170" x="7138988" y="2509838"/>
          <p14:tracePt t="49177" x="7134225" y="2509838"/>
          <p14:tracePt t="49198" x="7124700" y="2509838"/>
          <p14:tracePt t="49215" x="7105650" y="2509838"/>
          <p14:tracePt t="49231" x="7077075" y="2519363"/>
          <p14:tracePt t="49248" x="7019925" y="2533650"/>
          <p14:tracePt t="49264" x="6900863" y="2576513"/>
          <p14:tracePt t="49281" x="6767513" y="2633663"/>
          <p14:tracePt t="49298" x="6691313" y="2662238"/>
          <p14:tracePt t="49314" x="6638925" y="2681288"/>
          <p14:tracePt t="49331" x="6572250" y="2705100"/>
          <p14:tracePt t="49348" x="6472238" y="2733675"/>
          <p14:tracePt t="49364" x="6381750" y="2776538"/>
          <p14:tracePt t="49381" x="6219825" y="2867025"/>
          <p14:tracePt t="49398" x="5957888" y="3038475"/>
          <p14:tracePt t="49414" x="5629275" y="3243263"/>
          <p14:tracePt t="49431" x="5233988" y="3462338"/>
          <p14:tracePt t="49434" x="5133975" y="3514725"/>
          <p14:tracePt t="49450" x="4738688" y="3686175"/>
          <p14:tracePt t="49452" x="4691063" y="3705225"/>
          <p14:tracePt t="49464" x="4448175" y="3790950"/>
          <p14:tracePt t="49481" x="4124325" y="3890963"/>
          <p14:tracePt t="49497" x="3881438" y="3962400"/>
          <p14:tracePt t="49514" x="3638550" y="4043363"/>
          <p14:tracePt t="49531" x="3443288" y="4095750"/>
          <p14:tracePt t="49548" x="3262313" y="4138613"/>
          <p14:tracePt t="49564" x="3109913" y="4167188"/>
          <p14:tracePt t="49581" x="2986088" y="4191000"/>
          <p14:tracePt t="49597" x="2905125" y="4205288"/>
          <p14:tracePt t="49614" x="2838450" y="4214813"/>
          <p14:tracePt t="49630" x="2786063" y="4224338"/>
          <p14:tracePt t="49647" x="2747963" y="4229100"/>
          <p14:tracePt t="49663" x="2700338" y="4224338"/>
          <p14:tracePt t="49681" x="2614613" y="4195763"/>
          <p14:tracePt t="49697" x="2528888" y="4171950"/>
          <p14:tracePt t="49714" x="2476500" y="4162425"/>
          <p14:tracePt t="49730" x="2466975" y="4162425"/>
          <p14:tracePt t="49747" x="2466975" y="4152900"/>
          <p14:tracePt t="49764" x="2490788" y="4138613"/>
          <p14:tracePt t="49782" x="2557463" y="4114800"/>
          <p14:tracePt t="49784" x="2562225" y="4110038"/>
          <p14:tracePt t="49797" x="2619375" y="4100513"/>
          <p14:tracePt t="49814" x="2700338" y="4090988"/>
          <p14:tracePt t="49830" x="2833688" y="4090988"/>
          <p14:tracePt t="49848" x="3024188" y="4090988"/>
          <p14:tracePt t="49864" x="3148013" y="4090988"/>
          <p14:tracePt t="49866" x="3152775" y="4090988"/>
          <p14:tracePt t="49881" x="3162300" y="4090988"/>
          <p14:tracePt t="49949" x="3157538" y="4090988"/>
          <p14:tracePt t="49965" x="3143250" y="4090988"/>
          <p14:tracePt t="49975" x="3133725" y="4095750"/>
          <p14:tracePt t="49988" x="3128963" y="4095750"/>
          <p14:tracePt t="52550" x="3128963" y="4090988"/>
          <p14:tracePt t="52560" x="3114675" y="4076700"/>
          <p14:tracePt t="52567" x="3105150" y="4062413"/>
          <p14:tracePt t="52577" x="3081338" y="4038600"/>
          <p14:tracePt t="52594" x="3038475" y="4000500"/>
          <p14:tracePt t="52610" x="3009900" y="3981450"/>
          <p14:tracePt t="52627" x="2981325" y="3962400"/>
          <p14:tracePt t="52628" x="2976563" y="3962400"/>
          <p14:tracePt t="52644" x="2947988" y="3952875"/>
          <p14:tracePt t="52660" x="2928938" y="3952875"/>
          <p14:tracePt t="52677" x="2905125" y="3952875"/>
          <p14:tracePt t="52694" x="2871788" y="3967163"/>
          <p14:tracePt t="52710" x="2838450" y="3990975"/>
          <p14:tracePt t="52727" x="2795588" y="4029075"/>
          <p14:tracePt t="52743" x="2762250" y="4071938"/>
          <p14:tracePt t="52760" x="2738438" y="4114800"/>
          <p14:tracePt t="52777" x="2728913" y="4157663"/>
          <p14:tracePt t="52794" x="2738438" y="4210050"/>
          <p14:tracePt t="52795" x="2738438" y="4214813"/>
          <p14:tracePt t="52810" x="2771775" y="4248150"/>
          <p14:tracePt t="52811" x="2771775" y="4252913"/>
          <p14:tracePt t="52827" x="2800350" y="4262438"/>
          <p14:tracePt t="52843" x="2828925" y="4267200"/>
          <p14:tracePt t="52860" x="2862263" y="4262438"/>
          <p14:tracePt t="52877" x="2900363" y="4238625"/>
          <p14:tracePt t="52894" x="2971800" y="4200525"/>
          <p14:tracePt t="52910" x="3057525" y="4148138"/>
          <p14:tracePt t="52928" x="3152775" y="4067175"/>
          <p14:tracePt t="52943" x="3209925" y="3990975"/>
          <p14:tracePt t="52960" x="3228975" y="3938588"/>
          <p14:tracePt t="52976" x="3233738" y="3905250"/>
          <p14:tracePt t="52993" x="3219450" y="3881438"/>
          <p14:tracePt t="53010" x="3195638" y="3876675"/>
          <p14:tracePt t="53026" x="3157538" y="3871913"/>
          <p14:tracePt t="53043" x="3109913" y="3881438"/>
          <p14:tracePt t="53060" x="3043238" y="3910013"/>
          <p14:tracePt t="53078" x="2957513" y="3952875"/>
          <p14:tracePt t="53081" x="2952750" y="3957638"/>
          <p14:tracePt t="53100" x="2871788" y="4024313"/>
          <p14:tracePt t="53111" x="2843213" y="4067175"/>
          <p14:tracePt t="53126" x="2814638" y="4110038"/>
          <p14:tracePt t="53143" x="2809875" y="4129088"/>
          <p14:tracePt t="53177" x="2824163" y="4129088"/>
          <p14:tracePt t="53193" x="2867025" y="4133850"/>
          <p14:tracePt t="53210" x="2919413" y="4133850"/>
          <p14:tracePt t="53211" x="2924175" y="4129088"/>
          <p14:tracePt t="53226" x="2962275" y="4114800"/>
          <p14:tracePt t="53243" x="3000375" y="4090988"/>
          <p14:tracePt t="53259" x="3043238" y="4057650"/>
          <p14:tracePt t="53277" x="3067050" y="4024313"/>
          <p14:tracePt t="53293" x="3071813" y="4014788"/>
          <p14:tracePt t="53310" x="3076575" y="40147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2;p12">
            <a:extLst>
              <a:ext uri="{FF2B5EF4-FFF2-40B4-BE49-F238E27FC236}">
                <a16:creationId xmlns:a16="http://schemas.microsoft.com/office/drawing/2014/main" id="{319B3AFD-93E6-4828-AC83-7297A6CF7F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4097"/>
            <a:ext cx="9144000" cy="382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VI. A single frame result</a:t>
            </a:r>
            <a:endParaRPr sz="1600" b="1" i="0" u="none" strike="noStrike" cap="none" dirty="0">
              <a:solidFill>
                <a:schemeClr val="tx1"/>
              </a:solidFill>
              <a:latin typeface="+mn-lt"/>
              <a:sym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8FD38-901E-4042-8940-BD6A39FE8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72" y="556462"/>
            <a:ext cx="8679656" cy="37062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C64E8-7587-4C06-9DEA-16F7176FDA9C}"/>
              </a:ext>
            </a:extLst>
          </p:cNvPr>
          <p:cNvSpPr/>
          <p:nvPr/>
        </p:nvSpPr>
        <p:spPr>
          <a:xfrm>
            <a:off x="232172" y="4253471"/>
            <a:ext cx="8679656" cy="473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Blue: pedestrian; </a:t>
            </a:r>
            <a:r>
              <a:rPr lang="en-US" b="1" dirty="0">
                <a:solidFill>
                  <a:srgbClr val="00B050"/>
                </a:solidFill>
              </a:rPr>
              <a:t>Green: car; </a:t>
            </a:r>
            <a:r>
              <a:rPr lang="en-US" b="1" dirty="0">
                <a:solidFill>
                  <a:srgbClr val="FF0000"/>
                </a:solidFill>
              </a:rPr>
              <a:t>Red: clutter.</a:t>
            </a:r>
          </a:p>
          <a:p>
            <a:pPr marL="342900" indent="-342900" algn="ctr">
              <a:buAutoNum type="alphaLcParenBoth"/>
            </a:pPr>
            <a:r>
              <a:rPr lang="en-US" b="1" dirty="0">
                <a:solidFill>
                  <a:schemeClr val="tx1"/>
                </a:solidFill>
              </a:rPr>
              <a:t>Prediction on one frame testing data; (b) The associated ground truth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C9C590-2EAB-4574-BB67-BE37716C7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C61AC0BD-D9B3-4B58-9E18-0F89BE3D4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838" y="46680"/>
            <a:ext cx="1031176" cy="53729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327EC4-B581-4934-BC97-60591BAAD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77" y="115300"/>
            <a:ext cx="408520" cy="3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5"/>
    </mc:Choice>
    <mc:Fallback xmlns="">
      <p:transition spd="slow" advTm="1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4" x="3138488" y="2471738"/>
          <p14:tracePt t="3249" x="3133725" y="2471738"/>
          <p14:tracePt t="3266" x="3119438" y="2471738"/>
          <p14:tracePt t="3280" x="3090863" y="2466975"/>
          <p14:tracePt t="3299" x="3048000" y="2462213"/>
          <p14:tracePt t="3306" x="3024188" y="2452688"/>
          <p14:tracePt t="3318" x="2976563" y="2438400"/>
          <p14:tracePt t="3331" x="2914650" y="2419350"/>
          <p14:tracePt t="3348" x="2814638" y="2386013"/>
          <p14:tracePt t="3349" x="2805113" y="2381250"/>
          <p14:tracePt t="3364" x="2724150" y="2357438"/>
          <p14:tracePt t="3381" x="2638425" y="2328863"/>
          <p14:tracePt t="3398" x="2552700" y="2300288"/>
          <p14:tracePt t="3414" x="2476500" y="2271713"/>
          <p14:tracePt t="3431" x="2409825" y="2243138"/>
          <p14:tracePt t="3432" x="2400300" y="2243138"/>
          <p14:tracePt t="3447" x="2362200" y="2224088"/>
          <p14:tracePt t="3464" x="2324100" y="2200275"/>
          <p14:tracePt t="3480" x="2290763" y="2176463"/>
          <p14:tracePt t="3497" x="2247900" y="2143125"/>
          <p14:tracePt t="3514" x="2200275" y="2105025"/>
          <p14:tracePt t="3530" x="2152650" y="2076450"/>
          <p14:tracePt t="3547" x="2114550" y="2057400"/>
          <p14:tracePt t="3564" x="2081213" y="2047875"/>
          <p14:tracePt t="3580" x="2057400" y="2043113"/>
          <p14:tracePt t="3597" x="2033588" y="2043113"/>
          <p14:tracePt t="3614" x="2000250" y="2043113"/>
          <p14:tracePt t="3630" x="1943100" y="2043113"/>
          <p14:tracePt t="3647" x="1862138" y="2062163"/>
          <p14:tracePt t="3664" x="1776413" y="2090738"/>
          <p14:tracePt t="3680" x="1671638" y="2138363"/>
          <p14:tracePt t="3697" x="1557338" y="2228850"/>
          <p14:tracePt t="3714" x="1471613" y="2371725"/>
          <p14:tracePt t="3730" x="1452563" y="2547938"/>
          <p14:tracePt t="3747" x="1457325" y="2705100"/>
          <p14:tracePt t="3764" x="1476375" y="2828925"/>
          <p14:tracePt t="3780" x="1495425" y="2909888"/>
          <p14:tracePt t="3797" x="1519238" y="2957513"/>
          <p14:tracePt t="3814" x="1543050" y="2981325"/>
          <p14:tracePt t="3830" x="1571625" y="2986088"/>
          <p14:tracePt t="3847" x="1614488" y="2986088"/>
          <p14:tracePt t="3864" x="1662113" y="2967038"/>
          <p14:tracePt t="3880" x="1724025" y="2924175"/>
          <p14:tracePt t="3897" x="1800225" y="2843213"/>
          <p14:tracePt t="3913" x="1857375" y="2738438"/>
          <p14:tracePt t="3931" x="1895475" y="2605088"/>
          <p14:tracePt t="3947" x="1900238" y="2466975"/>
          <p14:tracePt t="3963" x="1900238" y="2381250"/>
          <p14:tracePt t="3980" x="1895475" y="2333625"/>
          <p14:tracePt t="3997" x="1881188" y="2309813"/>
          <p14:tracePt t="4013" x="1866900" y="2305050"/>
          <p14:tracePt t="4030" x="1857375" y="2305050"/>
          <p14:tracePt t="4048" x="1833563" y="2305050"/>
          <p14:tracePt t="4063" x="1800225" y="2328863"/>
          <p14:tracePt t="4064" x="1800225" y="2333625"/>
          <p14:tracePt t="4080" x="1771650" y="2357438"/>
          <p14:tracePt t="4097" x="1752600" y="2390775"/>
          <p14:tracePt t="4113" x="1743075" y="2419350"/>
          <p14:tracePt t="4130" x="1743075" y="2424113"/>
          <p14:tracePt t="4762" x="1747838" y="2424113"/>
          <p14:tracePt t="4784" x="1795463" y="2414588"/>
          <p14:tracePt t="4804" x="1876425" y="2414588"/>
          <p14:tracePt t="4810" x="1914525" y="2424113"/>
          <p14:tracePt t="4820" x="1985963" y="2433638"/>
          <p14:tracePt t="4821" x="1990725" y="2433638"/>
          <p14:tracePt t="4829" x="2047875" y="2443163"/>
          <p14:tracePt t="4846" x="2209800" y="2505075"/>
          <p14:tracePt t="4862" x="2395538" y="2581275"/>
          <p14:tracePt t="4879" x="2571750" y="2638425"/>
          <p14:tracePt t="4881" x="2609850" y="2647950"/>
          <p14:tracePt t="4896" x="2767013" y="2681288"/>
          <p14:tracePt t="4912" x="2914650" y="2705100"/>
          <p14:tracePt t="4929" x="3024188" y="2705100"/>
          <p14:tracePt t="4946" x="3095625" y="2690813"/>
          <p14:tracePt t="4962" x="3124200" y="2676525"/>
          <p14:tracePt t="4979" x="3148013" y="2643188"/>
          <p14:tracePt t="4981" x="3152775" y="2638425"/>
          <p14:tracePt t="4996" x="3171825" y="2600325"/>
          <p14:tracePt t="5012" x="3190875" y="2557463"/>
          <p14:tracePt t="5029" x="3205163" y="2524125"/>
          <p14:tracePt t="5045" x="3214688" y="2514600"/>
          <p14:tracePt t="5062" x="3219450" y="2500313"/>
          <p14:tracePt t="5079" x="3219450" y="2490788"/>
          <p14:tracePt t="5095" x="3214688" y="2476500"/>
          <p14:tracePt t="5113" x="3200400" y="2476500"/>
          <p14:tracePt t="5129" x="3176588" y="2476500"/>
          <p14:tracePt t="5145" x="3138488" y="2495550"/>
          <p14:tracePt t="5162" x="3081338" y="2528888"/>
          <p14:tracePt t="5179" x="3033713" y="2581275"/>
          <p14:tracePt t="5195" x="3000375" y="2667000"/>
          <p14:tracePt t="5212" x="2981325" y="2757488"/>
          <p14:tracePt t="5229" x="2981325" y="2852738"/>
          <p14:tracePt t="5245" x="3024188" y="2924175"/>
          <p14:tracePt t="5262" x="3081338" y="2962275"/>
          <p14:tracePt t="5263" x="3090863" y="2967038"/>
          <p14:tracePt t="5279" x="3157538" y="2976563"/>
          <p14:tracePt t="5295" x="3219450" y="2971800"/>
          <p14:tracePt t="5312" x="3290888" y="2943225"/>
          <p14:tracePt t="5313" x="3290888" y="2938463"/>
          <p14:tracePt t="5329" x="3348038" y="2886075"/>
          <p14:tracePt t="5345" x="3390900" y="2805113"/>
          <p14:tracePt t="5362" x="3414713" y="2738438"/>
          <p14:tracePt t="5363" x="3414713" y="2733675"/>
          <p14:tracePt t="5379" x="3424238" y="2705100"/>
          <p14:tracePt t="5395" x="3424238" y="2690813"/>
          <p14:tracePt t="5412" x="3424238" y="2686050"/>
          <p14:tracePt t="5429" x="3419475" y="2686050"/>
          <p14:tracePt t="5924" x="3424238" y="2686050"/>
          <p14:tracePt t="5945" x="3471863" y="2647950"/>
          <p14:tracePt t="5959" x="3524250" y="2586038"/>
          <p14:tracePt t="5976" x="3586163" y="2486025"/>
          <p14:tracePt t="5988" x="3629025" y="2395538"/>
          <p14:tracePt t="5989" x="3629025" y="2381250"/>
          <p14:tracePt t="5997" x="3657600" y="2314575"/>
          <p14:tracePt t="6011" x="3700463" y="2209800"/>
          <p14:tracePt t="6028" x="3748088" y="2071688"/>
          <p14:tracePt t="6030" x="3752850" y="2062163"/>
          <p14:tracePt t="6045" x="3771900" y="1966913"/>
          <p14:tracePt t="6061" x="3771900" y="1881188"/>
          <p14:tracePt t="6077" x="3767138" y="1838325"/>
          <p14:tracePt t="6094" x="3752850" y="1809750"/>
          <p14:tracePt t="6111" x="3743325" y="1790700"/>
          <p14:tracePt t="6127" x="3729038" y="1781175"/>
          <p14:tracePt t="6144" x="3709988" y="1766888"/>
          <p14:tracePt t="6161" x="3676650" y="1747838"/>
          <p14:tracePt t="6162" x="3671888" y="1747838"/>
          <p14:tracePt t="6178" x="3648075" y="1728788"/>
          <p14:tracePt t="6194" x="3633788" y="1719263"/>
          <p14:tracePt t="6211" x="3614738" y="1704975"/>
          <p14:tracePt t="6227" x="3600450" y="1695450"/>
          <p14:tracePt t="6244" x="3586163" y="1690688"/>
          <p14:tracePt t="6261" x="3571875" y="1685925"/>
          <p14:tracePt t="6277" x="3557588" y="1685925"/>
          <p14:tracePt t="6294" x="3538538" y="1695450"/>
          <p14:tracePt t="6310" x="3490913" y="1724025"/>
          <p14:tracePt t="6311" x="3486150" y="1728788"/>
          <p14:tracePt t="6327" x="3438525" y="1785938"/>
          <p14:tracePt t="6344" x="3414713" y="1852613"/>
          <p14:tracePt t="6361" x="3409950" y="1900238"/>
          <p14:tracePt t="6377" x="3419475" y="1928813"/>
          <p14:tracePt t="6394" x="3448050" y="1947863"/>
          <p14:tracePt t="6410" x="3490913" y="1947863"/>
          <p14:tracePt t="6427" x="3552825" y="1938338"/>
          <p14:tracePt t="6444" x="3643313" y="1905000"/>
          <p14:tracePt t="6460" x="3714750" y="1852613"/>
          <p14:tracePt t="6477" x="3771900" y="1800225"/>
          <p14:tracePt t="6494" x="3810000" y="1747838"/>
          <p14:tracePt t="6510" x="3819525" y="1719263"/>
          <p14:tracePt t="6527" x="3819525" y="1709738"/>
          <p14:tracePt t="6544" x="3810000" y="1700213"/>
          <p14:tracePt t="6560" x="3790950" y="1700213"/>
          <p14:tracePt t="6577" x="3776663" y="1700213"/>
          <p14:tracePt t="6594" x="3757613" y="1700213"/>
          <p14:tracePt t="6610" x="3748088" y="1700213"/>
          <p14:tracePt t="6627" x="3743325" y="1700213"/>
          <p14:tracePt t="7555" x="3733800" y="1695450"/>
          <p14:tracePt t="7614" x="3300413" y="1519238"/>
          <p14:tracePt t="7619" x="3262313" y="1504950"/>
          <p14:tracePt t="7625" x="3186113" y="1485900"/>
          <p14:tracePt t="7642" x="3014663" y="1452563"/>
          <p14:tracePt t="7659" x="2847975" y="1433513"/>
          <p14:tracePt t="7676" x="2676525" y="1433513"/>
          <p14:tracePt t="7692" x="2495550" y="1457325"/>
          <p14:tracePt t="7694" x="2471738" y="1462088"/>
          <p14:tracePt t="7709" x="2295525" y="1509713"/>
          <p14:tracePt t="7725" x="2081213" y="1609725"/>
          <p14:tracePt t="7743" x="1866900" y="1733550"/>
          <p14:tracePt t="7759" x="1666875" y="1866900"/>
          <p14:tracePt t="7775" x="1471613" y="2009775"/>
          <p14:tracePt t="7792" x="1309688" y="2181225"/>
          <p14:tracePt t="7809" x="1209675" y="2338388"/>
          <p14:tracePt t="7825" x="1147763" y="2490788"/>
          <p14:tracePt t="7844" x="1138238" y="2628900"/>
          <p14:tracePt t="7859" x="1166813" y="2752725"/>
          <p14:tracePt t="7875" x="1266825" y="2871788"/>
          <p14:tracePt t="7877" x="1281113" y="2886075"/>
          <p14:tracePt t="7892" x="1471613" y="2952750"/>
          <p14:tracePt t="7908" x="1724025" y="2981325"/>
          <p14:tracePt t="7909" x="1743075" y="2981325"/>
          <p14:tracePt t="7925" x="2052638" y="2981325"/>
          <p14:tracePt t="7941" x="2452688" y="2928938"/>
          <p14:tracePt t="7958" x="2843213" y="2838450"/>
          <p14:tracePt t="7975" x="3138488" y="2724150"/>
          <p14:tracePt t="7991" x="3357563" y="2581275"/>
          <p14:tracePt t="8008" x="3452813" y="2433638"/>
          <p14:tracePt t="8025" x="3486150" y="2271713"/>
          <p14:tracePt t="8027" x="3486150" y="2252663"/>
          <p14:tracePt t="8041" x="3471863" y="2133600"/>
          <p14:tracePt t="8058" x="3338513" y="1962150"/>
          <p14:tracePt t="8075" x="3076575" y="1804988"/>
          <p14:tracePt t="8091" x="2767013" y="1700213"/>
          <p14:tracePt t="8108" x="2452688" y="1662113"/>
          <p14:tracePt t="8125" x="2209800" y="1685925"/>
          <p14:tracePt t="8141" x="1995488" y="1785938"/>
          <p14:tracePt t="8158" x="1804988" y="1928813"/>
          <p14:tracePt t="8175" x="1700213" y="2057400"/>
          <p14:tracePt t="8191" x="1647825" y="2171700"/>
          <p14:tracePt t="8208" x="1643063" y="2228850"/>
          <p14:tracePt t="8225" x="1652588" y="2262188"/>
          <p14:tracePt t="8242" x="1685925" y="2290763"/>
          <p14:tracePt t="8258" x="1738313" y="2319338"/>
          <p14:tracePt t="8275" x="1809750" y="2343150"/>
          <p14:tracePt t="8276" x="1814513" y="2347913"/>
          <p14:tracePt t="8291" x="1914525" y="2371725"/>
          <p14:tracePt t="8308" x="2085975" y="2400300"/>
          <p14:tracePt t="8325" x="2233613" y="2414588"/>
          <p14:tracePt t="8341" x="2300288" y="2419350"/>
          <p14:tracePt t="9499" x="2305050" y="2419350"/>
          <p14:tracePt t="9510" x="2324100" y="2433638"/>
          <p14:tracePt t="9518" x="2371725" y="2471738"/>
          <p14:tracePt t="9526" x="2457450" y="2528888"/>
          <p14:tracePt t="9540" x="2705100" y="2676525"/>
          <p14:tracePt t="9557" x="3257550" y="2933700"/>
          <p14:tracePt t="9573" x="3890963" y="3109913"/>
          <p14:tracePt t="9590" x="4605338" y="3171825"/>
          <p14:tracePt t="9607" x="5253038" y="3171825"/>
          <p14:tracePt t="9623" x="5881688" y="3133725"/>
          <p14:tracePt t="9640" x="6400800" y="3062288"/>
          <p14:tracePt t="9657" x="6815138" y="2971800"/>
          <p14:tracePt t="9673" x="7005638" y="2890838"/>
          <p14:tracePt t="9690" x="7091363" y="2828925"/>
          <p14:tracePt t="9706" x="7158038" y="2757488"/>
          <p14:tracePt t="9723" x="7205663" y="2676525"/>
          <p14:tracePt t="9740" x="7239000" y="2581275"/>
          <p14:tracePt t="9756" x="7272338" y="2495550"/>
          <p14:tracePt t="9773" x="7305675" y="2386013"/>
          <p14:tracePt t="9790" x="7319963" y="2271713"/>
          <p14:tracePt t="9791" x="7319963" y="2266950"/>
          <p14:tracePt t="9806" x="7319963" y="2176463"/>
          <p14:tracePt t="9823" x="7277100" y="2085975"/>
          <p14:tracePt t="9839" x="7181850" y="1995488"/>
          <p14:tracePt t="9856" x="7077075" y="1943100"/>
          <p14:tracePt t="9873" x="6996113" y="1924050"/>
          <p14:tracePt t="9889" x="6915150" y="1919288"/>
          <p14:tracePt t="9906" x="6786563" y="1933575"/>
          <p14:tracePt t="9923" x="6591300" y="2014538"/>
          <p14:tracePt t="9939" x="6391275" y="2157413"/>
          <p14:tracePt t="9956" x="6219825" y="2347913"/>
          <p14:tracePt t="9973" x="6129338" y="2533650"/>
          <p14:tracePt t="9989" x="6124575" y="2662238"/>
          <p14:tracePt t="10006" x="6215063" y="2781300"/>
          <p14:tracePt t="10023" x="6353175" y="2843213"/>
          <p14:tracePt t="10039" x="6543675" y="2857500"/>
          <p14:tracePt t="10056" x="6819900" y="2833688"/>
          <p14:tracePt t="10056" x="6838950" y="2828925"/>
          <p14:tracePt t="10073" x="7172325" y="2719388"/>
          <p14:tracePt t="10073" x="7224713" y="2700338"/>
          <p14:tracePt t="10089" x="7524750" y="2538413"/>
          <p14:tracePt t="10106" x="7729538" y="2366963"/>
          <p14:tracePt t="10123" x="7810500" y="2238375"/>
          <p14:tracePt t="10139" x="7829550" y="2162175"/>
          <p14:tracePt t="10156" x="7834313" y="2138363"/>
          <p14:tracePt t="10172" x="7820025" y="2128838"/>
          <p14:tracePt t="10189" x="7796213" y="2128838"/>
          <p14:tracePt t="10206" x="7767638" y="2133600"/>
          <p14:tracePt t="10222" x="7739063" y="2143125"/>
          <p14:tracePt t="10239" x="7720013" y="2147888"/>
          <p14:tracePt t="10256" x="7710488" y="2147888"/>
          <p14:tracePt t="10272" x="7705725" y="2147888"/>
          <p14:tracePt t="11483" x="7705725" y="2152650"/>
          <p14:tracePt t="11604" x="7700963" y="2152650"/>
          <p14:tracePt t="11623" x="7662863" y="2152650"/>
          <p14:tracePt t="11630" x="7643813" y="2147888"/>
          <p14:tracePt t="11637" x="7624763" y="2147888"/>
          <p14:tracePt t="11655" x="7567613" y="2147888"/>
          <p14:tracePt t="11670" x="7519988" y="2147888"/>
          <p14:tracePt t="11688" x="7481888" y="2147888"/>
          <p14:tracePt t="11704" x="7472363" y="2147888"/>
          <p14:tracePt t="11721" x="7467600" y="2147888"/>
          <p14:tracePt t="12197" x="7448550" y="2147888"/>
          <p14:tracePt t="12217" x="7243763" y="2185988"/>
          <p14:tracePt t="12237" x="6900863" y="2219325"/>
          <p14:tracePt t="12242" x="6838950" y="2224088"/>
          <p14:tracePt t="12259" x="6534150" y="2247900"/>
          <p14:tracePt t="12260" x="6510338" y="2252663"/>
          <p14:tracePt t="12271" x="6381750" y="2257425"/>
          <p14:tracePt t="12275" x="6319838" y="2257425"/>
          <p14:tracePt t="12288" x="6186488" y="2257425"/>
          <p14:tracePt t="12290" x="6162675" y="2262188"/>
          <p14:tracePt t="12305" x="6076950" y="2266950"/>
          <p14:tracePt t="12320" x="6034088" y="2276475"/>
          <p14:tracePt t="12337" x="6024563" y="2276475"/>
          <p14:tracePt t="12494" x="6019800" y="2276475"/>
          <p14:tracePt t="12530" x="6015038" y="2276475"/>
          <p14:tracePt t="12541" x="6005513" y="2271713"/>
          <p14:tracePt t="12554" x="5986463" y="2262188"/>
          <p14:tracePt t="12570" x="5943600" y="2238375"/>
          <p14:tracePt t="12572" x="5938838" y="2238375"/>
          <p14:tracePt t="12586" x="5895975" y="2209800"/>
          <p14:tracePt t="12603" x="5819775" y="2166938"/>
          <p14:tracePt t="12621" x="5691188" y="2090738"/>
          <p14:tracePt t="12622" x="5676900" y="2085975"/>
          <p14:tracePt t="12636" x="5562600" y="2024063"/>
          <p14:tracePt t="12654" x="5410200" y="1947863"/>
          <p14:tracePt t="12671" x="5224463" y="1862138"/>
          <p14:tracePt t="12686" x="5038725" y="1790700"/>
          <p14:tracePt t="12703" x="4805363" y="1728788"/>
          <p14:tracePt t="12720" x="4543425" y="1685925"/>
          <p14:tracePt t="12723" x="4471988" y="1676400"/>
          <p14:tracePt t="12736" x="4257675" y="1652588"/>
          <p14:tracePt t="12753" x="4000500" y="1643063"/>
          <p14:tracePt t="12755" x="3981450" y="1643063"/>
          <p14:tracePt t="12769" x="3776663" y="1647825"/>
          <p14:tracePt t="12786" x="3500438" y="1681163"/>
          <p14:tracePt t="12803" x="3224213" y="1719263"/>
          <p14:tracePt t="12819" x="2943225" y="1781175"/>
          <p14:tracePt t="12820" x="2933700" y="1785938"/>
          <p14:tracePt t="12836" x="2671763" y="1881188"/>
          <p14:tracePt t="12853" x="2428875" y="2028825"/>
          <p14:tracePt t="12855" x="2409825" y="2047875"/>
          <p14:tracePt t="12869" x="2295525" y="2157413"/>
          <p14:tracePt t="12871" x="2286000" y="2171700"/>
          <p14:tracePt t="12886" x="2171700" y="2290763"/>
          <p14:tracePt t="12902" x="2066925" y="2419350"/>
          <p14:tracePt t="12919" x="1971675" y="2562225"/>
          <p14:tracePt t="12936" x="1919288" y="2705100"/>
          <p14:tracePt t="12937" x="1919288" y="2714625"/>
          <p14:tracePt t="12952" x="1914525" y="2800350"/>
          <p14:tracePt t="12969" x="1947863" y="2867025"/>
          <p14:tracePt t="12986" x="2005013" y="2919413"/>
          <p14:tracePt t="12987" x="2009775" y="2919413"/>
          <p14:tracePt t="13002" x="2100263" y="2943225"/>
          <p14:tracePt t="13019" x="2219325" y="2943225"/>
          <p14:tracePt t="13036" x="2357438" y="2905125"/>
          <p14:tracePt t="13052" x="2524125" y="2838450"/>
          <p14:tracePt t="13053" x="2528888" y="2833688"/>
          <p14:tracePt t="13069" x="2695575" y="2743200"/>
          <p14:tracePt t="13086" x="2857500" y="2609850"/>
          <p14:tracePt t="13102" x="2957513" y="2476500"/>
          <p14:tracePt t="13119" x="3009900" y="2338388"/>
          <p14:tracePt t="13135" x="3009900" y="2224088"/>
          <p14:tracePt t="13152" x="2914650" y="2109788"/>
          <p14:tracePt t="13169" x="2700338" y="2005013"/>
          <p14:tracePt t="13186" x="2514600" y="1962150"/>
          <p14:tracePt t="13202" x="2319338" y="1952625"/>
          <p14:tracePt t="13219" x="2081213" y="1962150"/>
          <p14:tracePt t="13235" x="1871663" y="2019300"/>
          <p14:tracePt t="13252" x="1666875" y="2138363"/>
          <p14:tracePt t="13269" x="1490663" y="2286000"/>
          <p14:tracePt t="13270" x="1481138" y="2295525"/>
          <p14:tracePt t="13285" x="1362075" y="2433638"/>
          <p14:tracePt t="13302" x="1276350" y="2600325"/>
          <p14:tracePt t="13320" x="1247775" y="2752725"/>
          <p14:tracePt t="13335" x="1257300" y="2871788"/>
          <p14:tracePt t="13352" x="1338263" y="3014663"/>
          <p14:tracePt t="13370" x="1500188" y="3133725"/>
          <p14:tracePt t="13386" x="1728788" y="3186113"/>
          <p14:tracePt t="13402" x="2019300" y="3190875"/>
          <p14:tracePt t="13419" x="2471738" y="3128963"/>
          <p14:tracePt t="13435" x="2876550" y="2981325"/>
          <p14:tracePt t="13452" x="3195638" y="2795588"/>
          <p14:tracePt t="13468" x="3462338" y="2562225"/>
          <p14:tracePt t="13485" x="3586163" y="2376488"/>
          <p14:tracePt t="13502" x="3609975" y="2224088"/>
          <p14:tracePt t="13519" x="3562350" y="2109788"/>
          <p14:tracePt t="13535" x="3405188" y="2009775"/>
          <p14:tracePt t="13552" x="3205163" y="1943100"/>
          <p14:tracePt t="13554" x="3176588" y="1938338"/>
          <p14:tracePt t="13568" x="2971800" y="1909763"/>
          <p14:tracePt t="13570" x="2938463" y="1905000"/>
          <p14:tracePt t="13585" x="2681288" y="1900238"/>
          <p14:tracePt t="13586" x="2667000" y="1900238"/>
          <p14:tracePt t="13603" x="2352675" y="1933575"/>
          <p14:tracePt t="13618" x="2071688" y="2019300"/>
          <p14:tracePt t="13635" x="1814513" y="2157413"/>
          <p14:tracePt t="13636" x="1785938" y="2181225"/>
          <p14:tracePt t="13652" x="1624013" y="2333625"/>
          <p14:tracePt t="13668" x="1524000" y="2476500"/>
          <p14:tracePt t="13685" x="1495425" y="2590800"/>
          <p14:tracePt t="13702" x="1495425" y="2686050"/>
          <p14:tracePt t="13704" x="1500188" y="2695575"/>
          <p14:tracePt t="13718" x="1543050" y="2771775"/>
          <p14:tracePt t="13735" x="1647825" y="2847975"/>
          <p14:tracePt t="13752" x="1809750" y="2900363"/>
          <p14:tracePt t="13754" x="1828800" y="2909888"/>
          <p14:tracePt t="13768" x="2009775" y="2933700"/>
          <p14:tracePt t="13785" x="2205038" y="2924175"/>
          <p14:tracePt t="13801" x="2352675" y="2886075"/>
          <p14:tracePt t="13818" x="2419350" y="2852738"/>
          <p14:tracePt t="13819" x="2419350" y="2847975"/>
          <p14:tracePt t="13835" x="2443163" y="2824163"/>
          <p14:tracePt t="13851" x="2447925" y="28194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6" y="853434"/>
            <a:ext cx="4157172" cy="3290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F8235-2424-4D8E-AA65-B6647F09D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225" y="903629"/>
            <a:ext cx="3805108" cy="3240288"/>
          </a:xfrm>
          <a:prstGeom prst="rect">
            <a:avLst/>
          </a:prstGeom>
        </p:spPr>
      </p:pic>
      <p:sp>
        <p:nvSpPr>
          <p:cNvPr id="8" name="Google Shape;72;p12">
            <a:extLst>
              <a:ext uri="{FF2B5EF4-FFF2-40B4-BE49-F238E27FC236}">
                <a16:creationId xmlns:a16="http://schemas.microsoft.com/office/drawing/2014/main" id="{86C286ED-5CAC-49CB-AB30-891CC6D5CF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4097"/>
            <a:ext cx="9144000" cy="382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VII. Confusion Matrix</a:t>
            </a:r>
            <a:endParaRPr sz="1600" b="1" i="0" u="none" strike="noStrike" cap="none" dirty="0">
              <a:solidFill>
                <a:schemeClr val="tx1"/>
              </a:solidFill>
              <a:latin typeface="+mn-lt"/>
              <a:sym typeface="Verdana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CA6EE7B-55AC-4A7F-836C-012DD98D7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38CD6A4E-99AB-4D08-B4AE-3919CC2F2F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838" y="46680"/>
            <a:ext cx="1031176" cy="53729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07D114-8E60-4882-926A-0D61F0CA6F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77" y="115300"/>
            <a:ext cx="408520" cy="3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1"/>
    </mc:Choice>
    <mc:Fallback xmlns="">
      <p:transition spd="slow" advTm="2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4" x="2471738" y="1452563"/>
          <p14:tracePt t="671" x="2428875" y="1433513"/>
          <p14:tracePt t="685" x="2424113" y="1433513"/>
          <p14:tracePt t="699" x="2419350" y="1428750"/>
          <p14:tracePt t="716" x="2414588" y="1423988"/>
          <p14:tracePt t="1152" x="2409825" y="1423988"/>
          <p14:tracePt t="1213" x="2271713" y="1352550"/>
          <p14:tracePt t="1217" x="2257425" y="1347788"/>
          <p14:tracePt t="1232" x="2205038" y="1314450"/>
          <p14:tracePt t="1248" x="2143125" y="1285875"/>
          <p14:tracePt t="1249" x="2138363" y="1281113"/>
          <p14:tracePt t="1266" x="2081213" y="1252538"/>
          <p14:tracePt t="1282" x="2043113" y="1238250"/>
          <p14:tracePt t="1283" x="2038350" y="1238250"/>
          <p14:tracePt t="1299" x="2009775" y="1223963"/>
          <p14:tracePt t="1315" x="1981200" y="1214438"/>
          <p14:tracePt t="1316" x="1981200" y="1209675"/>
          <p14:tracePt t="1332" x="1947863" y="1204913"/>
          <p14:tracePt t="1348" x="1924050" y="1190625"/>
          <p14:tracePt t="1349" x="1919288" y="1190625"/>
          <p14:tracePt t="1365" x="1890713" y="1176338"/>
          <p14:tracePt t="1382" x="1852613" y="1162050"/>
          <p14:tracePt t="1399" x="1814513" y="1152525"/>
          <p14:tracePt t="1415" x="1781175" y="1138238"/>
          <p14:tracePt t="1432" x="1738313" y="1123950"/>
          <p14:tracePt t="1449" x="1695450" y="1109663"/>
          <p14:tracePt t="1465" x="1662113" y="1100138"/>
          <p14:tracePt t="1482" x="1628775" y="1085850"/>
          <p14:tracePt t="1499" x="1590675" y="1081088"/>
          <p14:tracePt t="1517" x="1562100" y="1076325"/>
          <p14:tracePt t="1631" x="1566863" y="1076325"/>
          <p14:tracePt t="1644" x="1571625" y="1076325"/>
          <p14:tracePt t="1650" x="1576388" y="1076325"/>
          <p14:tracePt t="1665" x="1585913" y="1076325"/>
          <p14:tracePt t="1681" x="1609725" y="1076325"/>
          <p14:tracePt t="1698" x="1643063" y="1076325"/>
          <p14:tracePt t="1715" x="1685925" y="1062038"/>
          <p14:tracePt t="1731" x="1733550" y="1057275"/>
          <p14:tracePt t="1749" x="1781175" y="1047750"/>
          <p14:tracePt t="1766" x="1819275" y="1042988"/>
          <p14:tracePt t="1782" x="1847850" y="1038225"/>
          <p14:tracePt t="1798" x="1871663" y="1038225"/>
          <p14:tracePt t="1815" x="1900238" y="1038225"/>
          <p14:tracePt t="1832" x="1938338" y="1033463"/>
          <p14:tracePt t="1848" x="1985963" y="1033463"/>
          <p14:tracePt t="1864" x="2033588" y="1033463"/>
          <p14:tracePt t="1881" x="2071688" y="1033463"/>
          <p14:tracePt t="1898" x="2109788" y="1033463"/>
          <p14:tracePt t="1915" x="2138363" y="1033463"/>
          <p14:tracePt t="1916" x="2143125" y="1033463"/>
          <p14:tracePt t="1932" x="2171700" y="1033463"/>
          <p14:tracePt t="1933" x="2176463" y="1033463"/>
          <p14:tracePt t="1948" x="2195513" y="1033463"/>
          <p14:tracePt t="1965" x="2228850" y="1033463"/>
          <p14:tracePt t="1982" x="2262188" y="1033463"/>
          <p14:tracePt t="1998" x="2290763" y="1033463"/>
          <p14:tracePt t="2015" x="2328863" y="1033463"/>
          <p14:tracePt t="2031" x="2362200" y="1033463"/>
          <p14:tracePt t="2048" x="2386013" y="1033463"/>
          <p14:tracePt t="2064" x="2414588" y="1033463"/>
          <p14:tracePt t="2084" x="2447925" y="1033463"/>
          <p14:tracePt t="2101" x="2490788" y="1033463"/>
          <p14:tracePt t="2115" x="2514600" y="1033463"/>
          <p14:tracePt t="2131" x="2547938" y="1033463"/>
          <p14:tracePt t="2148" x="2571750" y="1033463"/>
          <p14:tracePt t="2164" x="2595563" y="1033463"/>
          <p14:tracePt t="2181" x="2614613" y="1033463"/>
          <p14:tracePt t="2198" x="2633663" y="1033463"/>
          <p14:tracePt t="2214" x="2647950" y="1033463"/>
          <p14:tracePt t="2232" x="2657475" y="1033463"/>
          <p14:tracePt t="2251" x="2667000" y="1033463"/>
          <p14:tracePt t="2265" x="2681288" y="1033463"/>
          <p14:tracePt t="2282" x="2690813" y="1033463"/>
          <p14:tracePt t="2298" x="2705100" y="1033463"/>
          <p14:tracePt t="2316" x="2724150" y="1028700"/>
          <p14:tracePt t="2333" x="2752725" y="1028700"/>
          <p14:tracePt t="2347" x="2781300" y="1019175"/>
          <p14:tracePt t="2349" x="2786063" y="1019175"/>
          <p14:tracePt t="2364" x="2809875" y="1019175"/>
          <p14:tracePt t="2381" x="2833688" y="1014413"/>
          <p14:tracePt t="2397" x="2852738" y="1004888"/>
          <p14:tracePt t="2414" x="2867025" y="1004888"/>
          <p14:tracePt t="2431" x="2876550" y="1004888"/>
          <p14:tracePt t="2447" x="2886075" y="1004888"/>
          <p14:tracePt t="2464" x="2890838" y="1004888"/>
          <p14:tracePt t="3299" x="2890838" y="1009650"/>
          <p14:tracePt t="3317" x="2890838" y="1033463"/>
          <p14:tracePt t="3332" x="2890838" y="1081088"/>
          <p14:tracePt t="3346" x="2890838" y="1143000"/>
          <p14:tracePt t="3363" x="2886075" y="1295400"/>
          <p14:tracePt t="3380" x="2886075" y="1566863"/>
          <p14:tracePt t="3381" x="2886075" y="1585913"/>
          <p14:tracePt t="3396" x="2876550" y="1905000"/>
          <p14:tracePt t="3398" x="2876550" y="1947863"/>
          <p14:tracePt t="3413" x="2867025" y="2224088"/>
          <p14:tracePt t="3414" x="2867025" y="2257425"/>
          <p14:tracePt t="3430" x="2857500" y="2538413"/>
          <p14:tracePt t="3446" x="2847975" y="2762250"/>
          <p14:tracePt t="3447" x="2847975" y="2767013"/>
          <p14:tracePt t="3463" x="2838450" y="2928938"/>
          <p14:tracePt t="3479" x="2805113" y="3109913"/>
          <p14:tracePt t="3480" x="2805113" y="3119438"/>
          <p14:tracePt t="3496" x="2776538" y="3257550"/>
          <p14:tracePt t="3512" x="2738438" y="3386138"/>
          <p14:tracePt t="3514" x="2738438" y="3395663"/>
          <p14:tracePt t="3529" x="2709863" y="3495675"/>
          <p14:tracePt t="3546" x="2690813" y="3590925"/>
          <p14:tracePt t="3562" x="2657475" y="3686175"/>
          <p14:tracePt t="3579" x="2628900" y="3757613"/>
          <p14:tracePt t="3596" x="2600325" y="3810000"/>
          <p14:tracePt t="3612" x="2586038" y="3838575"/>
          <p14:tracePt t="3629" x="2586038" y="3843338"/>
          <p14:tracePt t="3680" x="2576513" y="3848100"/>
          <p14:tracePt t="3696" x="2562225" y="3857625"/>
          <p14:tracePt t="3712" x="2543175" y="3881438"/>
          <p14:tracePt t="3729" x="2514600" y="3914775"/>
          <p14:tracePt t="3746" x="2495550" y="3948113"/>
          <p14:tracePt t="3762" x="2486025" y="3967163"/>
          <p14:tracePt t="3779" x="2481263" y="3971925"/>
          <p14:tracePt t="3796" x="2471738" y="3976688"/>
          <p14:tracePt t="3812" x="2462213" y="3986213"/>
          <p14:tracePt t="3829" x="2457450" y="3986213"/>
          <p14:tracePt t="4197" x="2457450" y="3981450"/>
          <p14:tracePt t="4206" x="2457450" y="3976688"/>
          <p14:tracePt t="4219" x="2457450" y="3971925"/>
          <p14:tracePt t="4230" x="2452688" y="3967163"/>
          <p14:tracePt t="4246" x="2447925" y="3957638"/>
          <p14:tracePt t="4262" x="2443163" y="3948113"/>
          <p14:tracePt t="4279" x="2428875" y="3938588"/>
          <p14:tracePt t="4295" x="2414588" y="3929063"/>
          <p14:tracePt t="4312" x="2400300" y="3914775"/>
          <p14:tracePt t="4328" x="2381250" y="3905250"/>
          <p14:tracePt t="4345" x="2362200" y="3895725"/>
          <p14:tracePt t="4363" x="2357438" y="3890963"/>
          <p14:tracePt t="4543" x="2362200" y="3890963"/>
          <p14:tracePt t="4561" x="2371725" y="3890963"/>
          <p14:tracePt t="4575" x="2381250" y="3890963"/>
          <p14:tracePt t="4587" x="2405063" y="3890963"/>
          <p14:tracePt t="4600" x="2428875" y="3890963"/>
          <p14:tracePt t="4613" x="2447925" y="3890963"/>
          <p14:tracePt t="4628" x="2486025" y="3890963"/>
          <p14:tracePt t="4645" x="2538413" y="3890963"/>
          <p14:tracePt t="4662" x="2600325" y="3900488"/>
          <p14:tracePt t="4678" x="2652713" y="3900488"/>
          <p14:tracePt t="4695" x="2700338" y="3900488"/>
          <p14:tracePt t="4711" x="2743200" y="3895725"/>
          <p14:tracePt t="4728" x="2781300" y="3890963"/>
          <p14:tracePt t="4745" x="2795588" y="3886200"/>
          <p14:tracePt t="4761" x="2819400" y="3886200"/>
          <p14:tracePt t="4779" x="2847975" y="3886200"/>
          <p14:tracePt t="4794" x="2886075" y="3886200"/>
          <p14:tracePt t="4811" x="2914650" y="3886200"/>
          <p14:tracePt t="4827" x="2943225" y="3886200"/>
          <p14:tracePt t="4845" x="2971800" y="3881438"/>
          <p14:tracePt t="4861" x="2990850" y="3881438"/>
          <p14:tracePt t="4878" x="3019425" y="3881438"/>
          <p14:tracePt t="4896" x="3052763" y="3881438"/>
          <p14:tracePt t="4911" x="3071813" y="3881438"/>
          <p14:tracePt t="4928" x="3081338" y="3881438"/>
          <p14:tracePt t="4945" x="3090863" y="3881438"/>
          <p14:tracePt t="4961" x="3095625" y="3881438"/>
          <p14:tracePt t="4978" x="3100388" y="3881438"/>
          <p14:tracePt t="4994" x="3124200" y="3881438"/>
          <p14:tracePt t="4995" x="3128963" y="3881438"/>
          <p14:tracePt t="5011" x="3157538" y="3881438"/>
          <p14:tracePt t="5028" x="3181350" y="3881438"/>
          <p14:tracePt t="5044" x="3186113" y="3881438"/>
          <p14:tracePt t="7916" x="3190875" y="3886200"/>
          <p14:tracePt t="7938" x="3243263" y="3914775"/>
          <p14:tracePt t="7958" x="3362325" y="3957638"/>
          <p14:tracePt t="7974" x="3495675" y="3995738"/>
          <p14:tracePt t="7991" x="3671888" y="4029075"/>
          <p14:tracePt t="7992" x="3686175" y="4029075"/>
          <p14:tracePt t="8007" x="3805238" y="4043363"/>
          <p14:tracePt t="8009" x="3819525" y="4043363"/>
          <p14:tracePt t="8024" x="3886200" y="4048125"/>
          <p14:tracePt t="8040" x="3929063" y="4048125"/>
          <p14:tracePt t="8059" x="3943350" y="4048125"/>
          <p14:tracePt t="8321" x="3948113" y="4048125"/>
          <p14:tracePt t="8340" x="3971925" y="4048125"/>
          <p14:tracePt t="8356" x="4057650" y="4033838"/>
          <p14:tracePt t="8361" x="4095750" y="4019550"/>
          <p14:tracePt t="8376" x="4248150" y="3924300"/>
          <p14:tracePt t="8378" x="4271963" y="3905250"/>
          <p14:tracePt t="8391" x="4486275" y="3733800"/>
          <p14:tracePt t="8407" x="4805363" y="3443288"/>
          <p14:tracePt t="8424" x="5167313" y="3128963"/>
          <p14:tracePt t="8440" x="5567363" y="2757488"/>
          <p14:tracePt t="8457" x="5910263" y="2443163"/>
          <p14:tracePt t="8473" x="6253163" y="2109788"/>
          <p14:tracePt t="8476" x="6300788" y="2062163"/>
          <p14:tracePt t="8490" x="6457950" y="1900238"/>
          <p14:tracePt t="8507" x="6619875" y="1724025"/>
          <p14:tracePt t="8509" x="6638925" y="1704975"/>
          <p14:tracePt t="8523" x="6691313" y="1619250"/>
          <p14:tracePt t="8540" x="6705600" y="1566863"/>
          <p14:tracePt t="8542" x="6705600" y="1562100"/>
          <p14:tracePt t="8556" x="6705600" y="1538288"/>
          <p14:tracePt t="8573" x="6700838" y="1519238"/>
          <p14:tracePt t="8590" x="6691313" y="1490663"/>
          <p14:tracePt t="8607" x="6677025" y="1438275"/>
          <p14:tracePt t="8623" x="6662738" y="1385888"/>
          <p14:tracePt t="8640" x="6662738" y="1343025"/>
          <p14:tracePt t="8657" x="6662738" y="1290638"/>
          <p14:tracePt t="8673" x="6667500" y="1243013"/>
          <p14:tracePt t="8690" x="6681788" y="1185863"/>
          <p14:tracePt t="8707" x="6691313" y="1138238"/>
          <p14:tracePt t="8708" x="6696075" y="1133475"/>
          <p14:tracePt t="8723" x="6696075" y="1104900"/>
          <p14:tracePt t="8740" x="6696075" y="1100138"/>
          <p14:tracePt t="8946" x="6691313" y="1100138"/>
          <p14:tracePt t="8969" x="6681788" y="1100138"/>
          <p14:tracePt t="8978" x="6677025" y="1100138"/>
          <p14:tracePt t="8991" x="6667500" y="1100138"/>
          <p14:tracePt t="9006" x="6657975" y="1100138"/>
          <p14:tracePt t="9024" x="6643688" y="1104900"/>
          <p14:tracePt t="9039" x="6629400" y="1109663"/>
          <p14:tracePt t="9056" x="6605588" y="1114425"/>
          <p14:tracePt t="9072" x="6591300" y="1114425"/>
          <p14:tracePt t="9089" x="6581775" y="1123950"/>
          <p14:tracePt t="9106" x="6577013" y="1123950"/>
          <p14:tracePt t="9123" x="6572250" y="1123950"/>
          <p14:tracePt t="9266" x="6577013" y="1123950"/>
          <p14:tracePt t="9274" x="6581775" y="1123950"/>
          <p14:tracePt t="9278" x="6586538" y="1123950"/>
          <p14:tracePt t="9289" x="6600825" y="1123950"/>
          <p14:tracePt t="9306" x="6648450" y="1123950"/>
          <p14:tracePt t="9324" x="6724650" y="1123950"/>
          <p14:tracePt t="9339" x="6805613" y="1123950"/>
          <p14:tracePt t="9339" x="6810375" y="1123950"/>
          <p14:tracePt t="9355" x="6896100" y="1123950"/>
          <p14:tracePt t="9373" x="6972300" y="1119188"/>
          <p14:tracePt t="9389" x="7034213" y="1119188"/>
          <p14:tracePt t="9405" x="7091363" y="1119188"/>
          <p14:tracePt t="9422" x="7134225" y="1119188"/>
          <p14:tracePt t="9439" x="7181850" y="1123950"/>
          <p14:tracePt t="9456" x="7210425" y="1123950"/>
          <p14:tracePt t="9472" x="7215188" y="1123950"/>
          <p14:tracePt t="9657" x="7210425" y="1123950"/>
          <p14:tracePt t="9838" x="7205663" y="1123950"/>
          <p14:tracePt t="9850" x="7200900" y="1123950"/>
          <p14:tracePt t="9857" x="7196138" y="1128713"/>
          <p14:tracePt t="9872" x="7181850" y="1133475"/>
          <p14:tracePt t="9888" x="7167563" y="1138238"/>
          <p14:tracePt t="9905" x="7148513" y="1147763"/>
          <p14:tracePt t="9921" x="7115175" y="1157288"/>
          <p14:tracePt t="9938" x="7067550" y="1171575"/>
          <p14:tracePt t="9955" x="7000875" y="1190625"/>
          <p14:tracePt t="9972" x="6924675" y="1219200"/>
          <p14:tracePt t="9988" x="6815138" y="1252538"/>
          <p14:tracePt t="9989" x="6805613" y="1257300"/>
          <p14:tracePt t="10005" x="6591300" y="1328738"/>
          <p14:tracePt t="10021" x="6276975" y="1423988"/>
          <p14:tracePt t="10038" x="6024563" y="1500188"/>
          <p14:tracePt t="10054" x="5843588" y="1552575"/>
          <p14:tracePt t="10056" x="5829300" y="1557338"/>
          <p14:tracePt t="10071" x="5753100" y="1571625"/>
          <p14:tracePt t="10088" x="5734050" y="1576388"/>
          <p14:tracePt t="10382" x="5734050" y="1581150"/>
          <p14:tracePt t="10392" x="5734050" y="1590675"/>
          <p14:tracePt t="10404" x="5705475" y="1614488"/>
          <p14:tracePt t="10421" x="5653088" y="1633538"/>
          <p14:tracePt t="10849" x="5653088" y="1624013"/>
          <p14:tracePt t="10861" x="5653088" y="1604963"/>
          <p14:tracePt t="10871" x="5653088" y="1585913"/>
          <p14:tracePt t="10887" x="5667375" y="1557338"/>
          <p14:tracePt t="10888" x="5667375" y="1552575"/>
          <p14:tracePt t="10904" x="5672138" y="1533525"/>
          <p14:tracePt t="10920" x="5672138" y="1519238"/>
          <p14:tracePt t="10937" x="5667375" y="1519238"/>
          <p14:tracePt t="10954" x="5657850" y="1509713"/>
          <p14:tracePt t="10975" x="5657850" y="1504950"/>
          <p14:tracePt t="11355" x="5662613" y="1504950"/>
          <p14:tracePt t="11363" x="5662613" y="1514475"/>
          <p14:tracePt t="11371" x="5672138" y="1533525"/>
          <p14:tracePt t="11387" x="5710238" y="1609725"/>
          <p14:tracePt t="11403" x="5791200" y="1752600"/>
          <p14:tracePt t="11405" x="5805488" y="1776413"/>
          <p14:tracePt t="11420" x="5915025" y="1957388"/>
          <p14:tracePt t="11421" x="5938838" y="1995488"/>
          <p14:tracePt t="11437" x="6091238" y="2200275"/>
          <p14:tracePt t="11453" x="6248400" y="2381250"/>
          <p14:tracePt t="11470" x="6386513" y="2514600"/>
          <p14:tracePt t="11471" x="6410325" y="2533650"/>
          <p14:tracePt t="11486" x="6538913" y="2647950"/>
          <p14:tracePt t="11488" x="6562725" y="2671763"/>
          <p14:tracePt t="11503" x="6677025" y="2767013"/>
          <p14:tracePt t="11520" x="6800850" y="2881313"/>
          <p14:tracePt t="11536" x="6896100" y="2962275"/>
          <p14:tracePt t="11538" x="6910388" y="2971800"/>
          <p14:tracePt t="11554" x="6972300" y="3028950"/>
          <p14:tracePt t="11556" x="6986588" y="3038475"/>
          <p14:tracePt t="11571" x="7038975" y="3081338"/>
          <p14:tracePt t="11572" x="7043738" y="3081338"/>
          <p14:tracePt t="11586" x="7096125" y="3119438"/>
          <p14:tracePt t="11602" x="7148513" y="3152775"/>
          <p14:tracePt t="11603" x="7153275" y="3157538"/>
          <p14:tracePt t="11619" x="7191375" y="3176588"/>
          <p14:tracePt t="11636" x="7239000" y="3205163"/>
          <p14:tracePt t="11653" x="7296150" y="3233738"/>
          <p14:tracePt t="11670" x="7353300" y="3267075"/>
          <p14:tracePt t="11671" x="7358063" y="3271838"/>
          <p14:tracePt t="11686" x="7391400" y="3286125"/>
          <p14:tracePt t="11702" x="7415213" y="3300413"/>
          <p14:tracePt t="11719" x="7434263" y="3309938"/>
          <p14:tracePt t="11736" x="7458075" y="3314700"/>
          <p14:tracePt t="11753" x="7505700" y="3333750"/>
          <p14:tracePt t="11754" x="7505700" y="3338513"/>
          <p14:tracePt t="11770" x="7548563" y="3352800"/>
          <p14:tracePt t="11786" x="7567613" y="3357563"/>
          <p14:tracePt t="11802" x="7577138" y="3357563"/>
          <p14:tracePt t="15616" x="7577138" y="3352800"/>
          <p14:tracePt t="15634" x="7577138" y="3348038"/>
          <p14:tracePt t="15638" x="7577138" y="3343275"/>
          <p14:tracePt t="15648" x="7577138" y="3324225"/>
          <p14:tracePt t="15665" x="7562850" y="3276600"/>
          <p14:tracePt t="15681" x="7539038" y="3224213"/>
          <p14:tracePt t="15698" x="7500938" y="3148013"/>
          <p14:tracePt t="15714" x="7462838" y="3076575"/>
          <p14:tracePt t="15731" x="7429500" y="2986088"/>
          <p14:tracePt t="15747" x="7381875" y="2876550"/>
          <p14:tracePt t="15748" x="7367588" y="2857500"/>
          <p14:tracePt t="15764" x="7315200" y="2752725"/>
          <p14:tracePt t="15781" x="7272338" y="2662238"/>
          <p14:tracePt t="15797" x="7229475" y="2586038"/>
          <p14:tracePt t="15814" x="7172325" y="2495550"/>
          <p14:tracePt t="15831" x="7110413" y="2409825"/>
          <p14:tracePt t="15832" x="7100888" y="2395538"/>
          <p14:tracePt t="15847" x="7034213" y="2309813"/>
          <p14:tracePt t="15864" x="6972300" y="2233613"/>
          <p14:tracePt t="15881" x="6915150" y="2162175"/>
          <p14:tracePt t="15898" x="6862763" y="2105025"/>
          <p14:tracePt t="15900" x="6858000" y="2105025"/>
          <p14:tracePt t="15914" x="6834188" y="2076450"/>
          <p14:tracePt t="15931" x="6796088" y="2047875"/>
          <p14:tracePt t="15947" x="6767513" y="2024063"/>
          <p14:tracePt t="15964" x="6738938" y="2009775"/>
          <p14:tracePt t="15981" x="6705600" y="2000250"/>
          <p14:tracePt t="15998" x="6662738" y="1995488"/>
          <p14:tracePt t="16015" x="6619875" y="1995488"/>
          <p14:tracePt t="16031" x="6572250" y="1995488"/>
          <p14:tracePt t="16032" x="6567488" y="1995488"/>
          <p14:tracePt t="16047" x="6519863" y="2000250"/>
          <p14:tracePt t="16064" x="6462713" y="2019300"/>
          <p14:tracePt t="16065" x="6457950" y="2019300"/>
          <p14:tracePt t="16080" x="6405563" y="2052638"/>
          <p14:tracePt t="16098" x="6348413" y="2114550"/>
          <p14:tracePt t="16114" x="6286500" y="2233613"/>
          <p14:tracePt t="16131" x="6253163" y="2381250"/>
          <p14:tracePt t="16132" x="6253163" y="2395538"/>
          <p14:tracePt t="16147" x="6248400" y="2514600"/>
          <p14:tracePt t="16164" x="6272213" y="2595563"/>
          <p14:tracePt t="16181" x="6324600" y="2638425"/>
          <p14:tracePt t="16182" x="6329363" y="2643188"/>
          <p14:tracePt t="16197" x="6391275" y="2652713"/>
          <p14:tracePt t="16214" x="6477000" y="2657475"/>
          <p14:tracePt t="16231" x="6567488" y="2628900"/>
          <p14:tracePt t="16247" x="6643688" y="2576513"/>
          <p14:tracePt t="16264" x="6729413" y="2490788"/>
          <p14:tracePt t="16265" x="6734175" y="2486025"/>
          <p14:tracePt t="16281" x="6786563" y="2390775"/>
          <p14:tracePt t="16297" x="6819900" y="2309813"/>
          <p14:tracePt t="16313" x="6843713" y="2252663"/>
          <p14:tracePt t="16331" x="6843713" y="2219325"/>
          <p14:tracePt t="16347" x="6829425" y="2205038"/>
          <p14:tracePt t="16364" x="6815138" y="2195513"/>
          <p14:tracePt t="16366" x="6810375" y="2195513"/>
          <p14:tracePt t="16397" x="6800850" y="2195513"/>
          <p14:tracePt t="16414" x="6796088" y="2200275"/>
          <p14:tracePt t="20401" x="6791325" y="2200275"/>
          <p14:tracePt t="20418" x="6777038" y="2195513"/>
          <p14:tracePt t="20430" x="6772275" y="2195513"/>
          <p14:tracePt t="20442" x="6767513" y="2190750"/>
          <p14:tracePt t="20458" x="6762750" y="2190750"/>
          <p14:tracePt t="20475" x="6757988" y="2190750"/>
          <p14:tracePt t="20492" x="6753225" y="2190750"/>
          <p14:tracePt t="20525" x="6743700" y="2190750"/>
          <p14:tracePt t="20558" x="6738938" y="2190750"/>
          <p14:tracePt t="24568" x="6743700" y="2190750"/>
          <p14:tracePt t="24585" x="6748463" y="2190750"/>
          <p14:tracePt t="24604" x="6753225" y="2190750"/>
          <p14:tracePt t="24620" x="6762750" y="2190750"/>
          <p14:tracePt t="24637" x="6777038" y="2185988"/>
          <p14:tracePt t="24654" x="6810375" y="2176463"/>
          <p14:tracePt t="24670" x="6853238" y="2162175"/>
          <p14:tracePt t="24671" x="6858000" y="2162175"/>
          <p14:tracePt t="24687" x="6900863" y="2147888"/>
          <p14:tracePt t="24704" x="6948488" y="2124075"/>
          <p14:tracePt t="24720" x="6986588" y="2114550"/>
          <p14:tracePt t="24736" x="7024688" y="2095500"/>
          <p14:tracePt t="24753" x="7067550" y="2081213"/>
          <p14:tracePt t="24770" x="7115175" y="2066925"/>
          <p14:tracePt t="24786" x="7167563" y="2052638"/>
          <p14:tracePt t="24788" x="7177088" y="2052638"/>
          <p14:tracePt t="24803" x="7219950" y="2033588"/>
          <p14:tracePt t="24820" x="7277100" y="2014538"/>
          <p14:tracePt t="24837" x="7334250" y="1990725"/>
          <p14:tracePt t="24853" x="7396163" y="1962150"/>
          <p14:tracePt t="24870" x="7477125" y="1933575"/>
          <p14:tracePt t="24887" x="7548563" y="1900238"/>
          <p14:tracePt t="24903" x="7624763" y="1862138"/>
          <p14:tracePt t="24920" x="7710488" y="1824038"/>
          <p14:tracePt t="24937" x="7796213" y="1785938"/>
          <p14:tracePt t="24953" x="7862888" y="1743075"/>
          <p14:tracePt t="24969" x="7924800" y="1700213"/>
          <p14:tracePt t="24986" x="7986713" y="1666875"/>
          <p14:tracePt t="25003" x="8048625" y="1628775"/>
          <p14:tracePt t="25019" x="8115300" y="1590675"/>
          <p14:tracePt t="25021" x="8129588" y="1585913"/>
          <p14:tracePt t="25037" x="8205788" y="1543050"/>
          <p14:tracePt t="25052" x="8301038" y="1500188"/>
          <p14:tracePt t="25069" x="8420100" y="1466850"/>
          <p14:tracePt t="25086" x="8601075" y="1423988"/>
          <p14:tracePt t="25103" x="8791575" y="1385888"/>
          <p14:tracePt t="25120" x="9048750" y="1352550"/>
          <p14:tracePt t="25174" x="47625" y="890588"/>
          <p14:tracePt t="25176" x="77788" y="885825"/>
          <p14:tracePt t="25176" x="95250" y="885825"/>
          <p14:tracePt t="25179" x="125413" y="873125"/>
          <p14:tracePt t="25180" x="138113" y="866775"/>
          <p14:tracePt t="25181" x="155575" y="866775"/>
          <p14:tracePt t="25182" x="161925" y="862013"/>
          <p14:tracePt t="25183" x="179388" y="849313"/>
          <p14:tracePt t="25185" x="196850" y="849313"/>
          <p14:tracePt t="25186" x="215900" y="836613"/>
          <p14:tracePt t="25188" x="233363" y="836613"/>
          <p14:tracePt t="25190" x="239713" y="831850"/>
          <p14:tracePt t="25191" x="257175" y="819150"/>
          <p14:tracePt t="25194" x="263525" y="819150"/>
          <p14:tracePt t="25195" x="274638" y="808038"/>
          <p14:tracePt t="25196" x="280988" y="808038"/>
          <p14:tracePt t="25197" x="287338" y="801688"/>
          <p14:tracePt t="25198" x="293688" y="801688"/>
          <p14:tracePt t="25199" x="298450" y="795338"/>
          <p14:tracePt t="25200" x="304800" y="788988"/>
          <p14:tracePt t="25201" x="311150" y="788988"/>
          <p14:tracePt t="25201" x="317500" y="784225"/>
          <p14:tracePt t="25203" x="322263" y="777875"/>
          <p14:tracePt t="25205" x="334963" y="771525"/>
          <p14:tracePt t="25206" x="341313" y="765175"/>
          <p14:tracePt t="25209" x="352425" y="765175"/>
          <p14:tracePt t="25210" x="352425" y="758825"/>
          <p14:tracePt t="25210" x="358775" y="754063"/>
          <p14:tracePt t="25213" x="371475" y="747713"/>
          <p14:tracePt t="25214" x="376238" y="747713"/>
          <p14:tracePt t="25215" x="376238" y="741363"/>
          <p14:tracePt t="25217" x="382588" y="735013"/>
          <p14:tracePt t="25218" x="388938" y="735013"/>
          <p14:tracePt t="25221" x="400050" y="730250"/>
          <p14:tracePt t="25222" x="406400" y="723900"/>
          <p14:tracePt t="25224" x="412750" y="723900"/>
          <p14:tracePt t="25226" x="423863" y="717550"/>
          <p14:tracePt t="25226" x="423863" y="711200"/>
          <p14:tracePt t="25227" x="430213" y="711200"/>
          <p14:tracePt t="25229" x="430213" y="706438"/>
          <p14:tracePt t="25229" x="436563" y="706438"/>
          <p14:tracePt t="25230" x="442913" y="706438"/>
          <p14:tracePt t="25231" x="449263" y="700088"/>
          <p14:tracePt t="25233" x="454025" y="693738"/>
          <p14:tracePt t="25236" x="460375" y="693738"/>
          <p14:tracePt t="25237" x="473075" y="687388"/>
          <p14:tracePt t="25240" x="484188" y="681038"/>
          <p14:tracePt t="25242" x="490538" y="669925"/>
          <p14:tracePt t="25244" x="496888" y="669925"/>
          <p14:tracePt t="25245" x="501650" y="669925"/>
          <p14:tracePt t="25246" x="501650" y="663575"/>
          <p14:tracePt t="25246" x="508000" y="663575"/>
          <p14:tracePt t="25247" x="514350" y="663575"/>
          <p14:tracePt t="25248" x="514350" y="657225"/>
          <p14:tracePt t="25249" x="520700" y="652463"/>
          <p14:tracePt t="25250" x="527050" y="652463"/>
          <p14:tracePt t="25252" x="527050" y="646113"/>
          <p14:tracePt t="25255" x="544513" y="639763"/>
          <p14:tracePt t="25257" x="544513" y="633413"/>
          <p14:tracePt t="25259" x="555625" y="628650"/>
          <p14:tracePt t="25260" x="561975" y="622300"/>
          <p14:tracePt t="25262" x="568325" y="622300"/>
          <p14:tracePt t="25263" x="568325" y="615950"/>
          <p14:tracePt t="25265" x="574675" y="615950"/>
          <p14:tracePt t="25267" x="574675" y="609600"/>
          <p14:tracePt t="25267" x="579438" y="604838"/>
          <p14:tracePt t="25270" x="585788" y="598488"/>
          <p14:tracePt t="25273" x="592138" y="598488"/>
          <p14:tracePt t="25273" x="592138" y="592138"/>
          <p14:tracePt t="25276" x="598488" y="585788"/>
          <p14:tracePt t="25278" x="598488" y="579438"/>
          <p14:tracePt t="25282" x="603250" y="574675"/>
          <p14:tracePt t="25284" x="603250" y="568325"/>
          <p14:tracePt t="25287" x="609600" y="568325"/>
          <p14:tracePt t="25287" x="609600" y="561975"/>
          <p14:tracePt t="25289" x="609600" y="555625"/>
          <p14:tracePt t="25290" x="615950" y="555625"/>
          <p14:tracePt t="25291" x="615950" y="550863"/>
          <p14:tracePt t="25293" x="615950" y="544513"/>
          <p14:tracePt t="25296" x="615950" y="538163"/>
          <p14:tracePt t="25298" x="615950" y="531813"/>
          <p14:tracePt t="25300" x="615950" y="527050"/>
          <p14:tracePt t="25304" x="615950" y="520700"/>
          <p14:tracePt t="25306" x="615950" y="508000"/>
          <p14:tracePt t="25309" x="615950" y="501650"/>
          <p14:tracePt t="25311" x="615950" y="496888"/>
          <p14:tracePt t="25314" x="615950" y="490538"/>
          <p14:tracePt t="25315" x="615950" y="484188"/>
          <p14:tracePt t="25317" x="615950" y="477838"/>
          <p14:tracePt t="25320" x="615950" y="473075"/>
          <p14:tracePt t="25322" x="615950" y="466725"/>
          <p14:tracePt t="25322" x="609600" y="460375"/>
          <p14:tracePt t="25325" x="609600" y="454025"/>
          <p14:tracePt t="25327" x="609600" y="449263"/>
          <p14:tracePt t="25329" x="603250" y="449263"/>
          <p14:tracePt t="25329" x="603250" y="442913"/>
          <p14:tracePt t="25331" x="603250" y="436563"/>
          <p14:tracePt t="25332" x="598488" y="436563"/>
          <p14:tracePt t="25333" x="598488" y="430213"/>
          <p14:tracePt t="25337" x="598488" y="423863"/>
          <p14:tracePt t="25337" x="592138" y="423863"/>
          <p14:tracePt t="25339" x="592138" y="419100"/>
          <p14:tracePt t="25340" x="592138" y="412750"/>
          <p14:tracePt t="25342" x="585788" y="412750"/>
          <p14:tracePt t="25343" x="579438" y="406400"/>
          <p14:tracePt t="25345" x="579438" y="400050"/>
          <p14:tracePt t="25347" x="574675" y="395288"/>
          <p14:tracePt t="25350" x="574675" y="388938"/>
          <p14:tracePt t="25352" x="568325" y="388938"/>
          <p14:tracePt t="25354" x="561975" y="382588"/>
          <p14:tracePt t="25356" x="561975" y="376238"/>
          <p14:tracePt t="25356" x="555625" y="371475"/>
          <p14:tracePt t="25358" x="550863" y="371475"/>
          <p14:tracePt t="25360" x="550863" y="365125"/>
          <p14:tracePt t="25361" x="544513" y="358775"/>
          <p14:tracePt t="25362" x="538163" y="358775"/>
          <p14:tracePt t="25363" x="538163" y="352425"/>
          <p14:tracePt t="25364" x="531813" y="347663"/>
          <p14:tracePt t="25366" x="531813" y="341313"/>
          <p14:tracePt t="25367" x="527050" y="341313"/>
          <p14:tracePt t="25368" x="520700" y="334963"/>
          <p14:tracePt t="25370" x="514350" y="328613"/>
          <p14:tracePt t="25371" x="514350" y="322263"/>
          <p14:tracePt t="25372" x="508000" y="322263"/>
          <p14:tracePt t="25373" x="501650" y="317500"/>
          <p14:tracePt t="25374" x="496888" y="311150"/>
          <p14:tracePt t="25376" x="490538" y="304800"/>
          <p14:tracePt t="25376" x="490538" y="298450"/>
          <p14:tracePt t="25377" x="477838" y="293688"/>
          <p14:tracePt t="25378" x="477838" y="287338"/>
          <p14:tracePt t="25379" x="466725" y="280988"/>
          <p14:tracePt t="25380" x="460375" y="274638"/>
          <p14:tracePt t="25381" x="454025" y="269875"/>
          <p14:tracePt t="25383" x="442913" y="263525"/>
          <p14:tracePt t="25384" x="436563" y="263525"/>
          <p14:tracePt t="25385" x="423863" y="244475"/>
          <p14:tracePt t="25387" x="412750" y="244475"/>
          <p14:tracePt t="25388" x="406400" y="233363"/>
          <p14:tracePt t="25390" x="388938" y="220663"/>
          <p14:tracePt t="25391" x="371475" y="209550"/>
          <p14:tracePt t="25391" x="365125" y="203200"/>
          <p14:tracePt t="25392" x="352425" y="196850"/>
          <p14:tracePt t="25393" x="346075" y="192088"/>
          <p14:tracePt t="25394" x="334963" y="185738"/>
          <p14:tracePt t="25395" x="328613" y="179388"/>
          <p14:tracePt t="25396" x="317500" y="173038"/>
          <p14:tracePt t="25398" x="304800" y="161925"/>
          <p14:tracePt t="25398" x="293688" y="149225"/>
          <p14:tracePt t="25399" x="287338" y="142875"/>
          <p14:tracePt t="25400" x="274638" y="138113"/>
          <p14:tracePt t="25401" x="269875" y="131763"/>
          <p14:tracePt t="25403" x="250825" y="119063"/>
          <p14:tracePt t="25404" x="239713" y="114300"/>
          <p14:tracePt t="25405" x="233363" y="107950"/>
          <p14:tracePt t="25406" x="227013" y="101600"/>
          <p14:tracePt t="25408" x="215900" y="90488"/>
          <p14:tracePt t="25409" x="209550" y="84138"/>
          <p14:tracePt t="25409" x="196850" y="77788"/>
          <p14:tracePt t="25410" x="192088" y="71438"/>
          <p14:tracePt t="25411" x="185738" y="65088"/>
          <p14:tracePt t="25412" x="173038" y="60325"/>
          <p14:tracePt t="25413" x="166688" y="47625"/>
          <p14:tracePt t="25414" x="155575" y="47625"/>
          <p14:tracePt t="25415" x="149225" y="41275"/>
          <p14:tracePt t="25416" x="142875" y="36513"/>
          <p14:tracePt t="25417" x="131763" y="23813"/>
          <p14:tracePt t="25418" x="125413" y="17463"/>
          <p14:tracePt t="25420" x="119063" y="12700"/>
          <p14:tracePt t="25420" x="107950" y="6350"/>
          <p14:tracePt t="25421" x="95250" y="63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70671" y="753523"/>
            <a:ext cx="7394950" cy="49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r>
              <a:rPr lang="en-US" sz="1600" b="1" i="0" u="none" strike="noStrike" cap="none" dirty="0">
                <a:solidFill>
                  <a:srgbClr val="0C234B"/>
                </a:solidFill>
                <a:sym typeface="Verdana"/>
              </a:rPr>
              <a:t>GitHub Repository for Public Access</a:t>
            </a:r>
          </a:p>
        </p:txBody>
      </p:sp>
      <p:sp>
        <p:nvSpPr>
          <p:cNvPr id="5" name="Google Shape;72;p12">
            <a:extLst>
              <a:ext uri="{FF2B5EF4-FFF2-40B4-BE49-F238E27FC236}">
                <a16:creationId xmlns:a16="http://schemas.microsoft.com/office/drawing/2014/main" id="{D5DCD4D9-9B73-42BD-82D2-E3007FB66EF9}"/>
              </a:ext>
            </a:extLst>
          </p:cNvPr>
          <p:cNvSpPr txBox="1">
            <a:spLocks/>
          </p:cNvSpPr>
          <p:nvPr/>
        </p:nvSpPr>
        <p:spPr>
          <a:xfrm>
            <a:off x="334587" y="2664278"/>
            <a:ext cx="8231938" cy="42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0C234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800" dirty="0"/>
              <a:t>Thanks!</a:t>
            </a:r>
          </a:p>
          <a:p>
            <a:br>
              <a:rPr lang="en-US" sz="2800" dirty="0"/>
            </a:br>
            <a:r>
              <a:rPr lang="en-US" sz="2800" dirty="0"/>
              <a:t>Q&amp;A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D3A897-C604-4174-A2B3-8E64ACAF70E2}"/>
              </a:ext>
            </a:extLst>
          </p:cNvPr>
          <p:cNvSpPr/>
          <p:nvPr/>
        </p:nvSpPr>
        <p:spPr>
          <a:xfrm>
            <a:off x="2409543" y="1181992"/>
            <a:ext cx="4317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5"/>
              </a:rPr>
              <a:t>https://github.com/radar-lab/traffic_monitoring</a:t>
            </a:r>
            <a:endParaRPr lang="en-US" sz="1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F70A7B-0348-4443-99FE-0544F76DE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"/>
    </mc:Choice>
    <mc:Fallback xmlns="">
      <p:transition spd="slow" advTm="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8|9.5|0.6|0.9|1.9|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6|13.8|9.4|7.3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6|1.7|3.1|20|3.6|3.6"/>
</p:tagLst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404</Words>
  <Application>Microsoft Office PowerPoint</Application>
  <PresentationFormat>On-screen Show (16:9)</PresentationFormat>
  <Paragraphs>69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Gill Sans</vt:lpstr>
      <vt:lpstr>Calibri</vt:lpstr>
      <vt:lpstr>Wingdings</vt:lpstr>
      <vt:lpstr>Verdana</vt:lpstr>
      <vt:lpstr>Cambria Math</vt:lpstr>
      <vt:lpstr>Arial</vt:lpstr>
      <vt:lpstr>Default - Title Slide</vt:lpstr>
      <vt:lpstr>MmWave Radar Point Cloud Segmentation using GMM in Multimodal Traffic Monitoring</vt:lpstr>
      <vt:lpstr>I. Concept of Multimodal Traffic Monitoring</vt:lpstr>
      <vt:lpstr>II. What can we get from a mmWave radar sensor?</vt:lpstr>
      <vt:lpstr>III. A new feature vector for each point</vt:lpstr>
      <vt:lpstr>IV. Gaussian Mixture Model (GMM)</vt:lpstr>
      <vt:lpstr>V. Experiment</vt:lpstr>
      <vt:lpstr>VI. A single frame result</vt:lpstr>
      <vt:lpstr>VII. Confusion Matrix</vt:lpstr>
      <vt:lpstr>GitHub Repository for Public Access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Presentation in Fall 2018</dc:title>
  <dc:creator>Jin, Feng - (fengjin)</dc:creator>
  <cp:lastModifiedBy>Feng Jin</cp:lastModifiedBy>
  <cp:revision>772</cp:revision>
  <dcterms:modified xsi:type="dcterms:W3CDTF">2020-04-13T19:07:24Z</dcterms:modified>
</cp:coreProperties>
</file>