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475" r:id="rId4"/>
    <p:sldId id="477" r:id="rId5"/>
    <p:sldId id="478" r:id="rId6"/>
    <p:sldId id="491" r:id="rId7"/>
    <p:sldId id="476" r:id="rId8"/>
    <p:sldId id="479" r:id="rId9"/>
    <p:sldId id="480" r:id="rId10"/>
    <p:sldId id="498" r:id="rId11"/>
    <p:sldId id="497" r:id="rId12"/>
    <p:sldId id="483" r:id="rId13"/>
    <p:sldId id="485" r:id="rId14"/>
    <p:sldId id="505" r:id="rId15"/>
    <p:sldId id="499" r:id="rId16"/>
    <p:sldId id="486" r:id="rId17"/>
    <p:sldId id="493" r:id="rId18"/>
    <p:sldId id="503" r:id="rId19"/>
    <p:sldId id="504" r:id="rId20"/>
    <p:sldId id="488" r:id="rId21"/>
    <p:sldId id="501" r:id="rId22"/>
    <p:sldId id="502" r:id="rId23"/>
    <p:sldId id="470" r:id="rId24"/>
    <p:sldId id="490" r:id="rId25"/>
    <p:sldId id="482" r:id="rId26"/>
    <p:sldId id="492" r:id="rId27"/>
    <p:sldId id="481" r:id="rId28"/>
    <p:sldId id="50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44D"/>
    <a:srgbClr val="808080"/>
    <a:srgbClr val="D9D9D9"/>
    <a:srgbClr val="EFB0AB"/>
    <a:srgbClr val="E6B9B4"/>
    <a:srgbClr val="0A4938"/>
    <a:srgbClr val="5CEBFE"/>
    <a:srgbClr val="57D3FF"/>
    <a:srgbClr val="4489AC"/>
    <a:srgbClr val="0D5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92473" autoAdjust="0"/>
  </p:normalViewPr>
  <p:slideViewPr>
    <p:cSldViewPr snapToGrid="0" snapToObjects="1">
      <p:cViewPr varScale="1">
        <p:scale>
          <a:sx n="79" d="100"/>
          <a:sy n="79" d="100"/>
        </p:scale>
        <p:origin x="1459" y="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CUTR\Presentations\2017\2017%20Transit%20Data%20Workshop\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600" b="0" i="0" baseline="0" dirty="0">
                <a:effectLst/>
              </a:rPr>
              <a:t>Industry-wide </a:t>
            </a:r>
          </a:p>
          <a:p>
            <a:pPr>
              <a:defRPr sz="2600"/>
            </a:pPr>
            <a:r>
              <a:rPr lang="en-US" sz="2600" b="0" i="0" baseline="0" dirty="0">
                <a:effectLst/>
              </a:rPr>
              <a:t>GTFS-</a:t>
            </a:r>
            <a:r>
              <a:rPr lang="en-US" sz="2600" b="0" i="0" baseline="0" dirty="0" err="1">
                <a:effectLst/>
              </a:rPr>
              <a:t>realtime</a:t>
            </a:r>
            <a:r>
              <a:rPr lang="en-US" sz="2600" b="0" i="0" baseline="0" dirty="0">
                <a:effectLst/>
              </a:rPr>
              <a:t> v1.0</a:t>
            </a:r>
          </a:p>
          <a:p>
            <a:pPr>
              <a:defRPr sz="2600"/>
            </a:pPr>
            <a:r>
              <a:rPr lang="en-US" sz="2600" b="0" i="0" baseline="0" dirty="0">
                <a:effectLst/>
              </a:rPr>
              <a:t>Validation Results</a:t>
            </a:r>
            <a:endParaRPr lang="en-US" sz="26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621261462687532E-2"/>
          <c:y val="0.25785351049868765"/>
          <c:w val="0.88508655746735365"/>
          <c:h val="0.6026558980201294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1F1-4CFD-86C2-81A7438F72E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1F1-4CFD-86C2-81A7438F72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'1-Data'!$A$144:$A$145</c:f>
              <c:strCache>
                <c:ptCount val="2"/>
                <c:pt idx="0">
                  <c:v>Total feeds processed</c:v>
                </c:pt>
                <c:pt idx="1">
                  <c:v>Feeds with errors</c:v>
                </c:pt>
              </c:strCache>
            </c:strRef>
          </c:cat>
          <c:val>
            <c:numRef>
              <c:f>'1-Data'!$B$144:$B$145</c:f>
              <c:numCache>
                <c:formatCode>General</c:formatCode>
                <c:ptCount val="2"/>
                <c:pt idx="0">
                  <c:v>57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AB-44EF-BBF8-6891553DB8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3568584"/>
        <c:axId val="583568912"/>
      </c:barChart>
      <c:catAx>
        <c:axId val="583568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568912"/>
        <c:crosses val="autoZero"/>
        <c:auto val="1"/>
        <c:lblAlgn val="ctr"/>
        <c:lblOffset val="100"/>
        <c:noMultiLvlLbl val="0"/>
      </c:catAx>
      <c:valAx>
        <c:axId val="583568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568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E03BB-7ACE-4E73-95DF-433404E3A02B}" type="datetimeFigureOut">
              <a:rPr lang="en-US" smtClean="0"/>
              <a:pPr/>
              <a:t>1/6/2018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871B9-9BD2-414B-B7A5-C196D394B5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0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TR_ppt_bkgd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72" y="1"/>
            <a:ext cx="9167280" cy="3755992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-3592" y="636156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4BD97"/>
                </a:solidFill>
              </a:rPr>
              <a:t>Center for Urban Transportation Research | University of South Florida</a:t>
            </a:r>
          </a:p>
        </p:txBody>
      </p:sp>
      <p:pic>
        <p:nvPicPr>
          <p:cNvPr id="4" name="Picture 3" descr="CUTR_mark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30" y="1062441"/>
            <a:ext cx="3634860" cy="23030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33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18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863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6141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129" y="4406900"/>
            <a:ext cx="76425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2129" y="2906713"/>
            <a:ext cx="764258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1333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274638"/>
            <a:ext cx="79121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57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472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100" y="274638"/>
            <a:ext cx="79121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47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7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25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25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913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74638"/>
            <a:ext cx="79121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3974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25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47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3065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27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27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27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5262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091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051799" y="6465945"/>
            <a:ext cx="10102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9D6905-FF9A-484F-9A08-56196603D6BF}" type="slidenum">
              <a:rPr lang="en-US" sz="1000" b="0" i="0" smtClean="0">
                <a:solidFill>
                  <a:schemeClr val="bg1"/>
                </a:solidFill>
              </a:rPr>
              <a:pPr/>
              <a:t>‹#›</a:t>
            </a:fld>
            <a:endParaRPr lang="en-US" sz="1000" b="0" i="0" dirty="0">
              <a:solidFill>
                <a:schemeClr val="bg1"/>
              </a:solidFill>
            </a:endParaRPr>
          </a:p>
        </p:txBody>
      </p:sp>
      <p:pic>
        <p:nvPicPr>
          <p:cNvPr id="5" name="Picture 4" descr="white_transpar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9" y="6288192"/>
            <a:ext cx="492646" cy="441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051799" y="6465945"/>
            <a:ext cx="10102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9D6905-FF9A-484F-9A08-56196603D6BF}" type="slidenum">
              <a:rPr lang="en-US" sz="1000" b="0" i="0" smtClean="0">
                <a:solidFill>
                  <a:schemeClr val="bg1"/>
                </a:solidFill>
              </a:rPr>
              <a:pPr/>
              <a:t>‹#›</a:t>
            </a:fld>
            <a:endParaRPr lang="en-US" sz="1000" b="0" i="0" dirty="0">
              <a:solidFill>
                <a:schemeClr val="bg1"/>
              </a:solidFill>
            </a:endParaRPr>
          </a:p>
        </p:txBody>
      </p:sp>
      <p:pic>
        <p:nvPicPr>
          <p:cNvPr id="5" name="Picture 4" descr="white_transpar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9" y="6288192"/>
            <a:ext cx="492646" cy="441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051799" y="6465945"/>
            <a:ext cx="10102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9D6905-FF9A-484F-9A08-56196603D6BF}" type="slidenum">
              <a:rPr lang="en-US" sz="1000" b="0" i="0" smtClean="0">
                <a:solidFill>
                  <a:schemeClr val="bg1"/>
                </a:solidFill>
              </a:rPr>
              <a:pPr/>
              <a:t>‹#›</a:t>
            </a:fld>
            <a:endParaRPr lang="en-US" sz="1000" b="0" i="0" dirty="0">
              <a:solidFill>
                <a:schemeClr val="bg1"/>
              </a:solidFill>
            </a:endParaRPr>
          </a:p>
        </p:txBody>
      </p:sp>
      <p:pic>
        <p:nvPicPr>
          <p:cNvPr id="6" name="Picture 5" descr="white_transpar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9" y="6288192"/>
            <a:ext cx="492646" cy="441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051799" y="6465945"/>
            <a:ext cx="10102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9D6905-FF9A-484F-9A08-56196603D6BF}" type="slidenum">
              <a:rPr lang="en-US" sz="1000" b="0" i="0" smtClean="0">
                <a:solidFill>
                  <a:schemeClr val="bg1"/>
                </a:solidFill>
              </a:rPr>
              <a:pPr/>
              <a:t>‹#›</a:t>
            </a:fld>
            <a:endParaRPr lang="en-US" sz="1000" b="0" i="0" dirty="0">
              <a:solidFill>
                <a:schemeClr val="bg1"/>
              </a:solidFill>
            </a:endParaRPr>
          </a:p>
        </p:txBody>
      </p:sp>
      <p:pic>
        <p:nvPicPr>
          <p:cNvPr id="8" name="Picture 7" descr="white_transpar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9" y="6288192"/>
            <a:ext cx="492646" cy="441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8051799" y="6465945"/>
            <a:ext cx="10102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9D6905-FF9A-484F-9A08-56196603D6BF}" type="slidenum">
              <a:rPr lang="en-US" sz="1000" b="0" i="0" smtClean="0">
                <a:solidFill>
                  <a:schemeClr val="bg1"/>
                </a:solidFill>
              </a:rPr>
              <a:pPr/>
              <a:t>‹#›</a:t>
            </a:fld>
            <a:endParaRPr lang="en-US" sz="1000" b="0" i="0" dirty="0">
              <a:solidFill>
                <a:schemeClr val="bg1"/>
              </a:solidFill>
            </a:endParaRPr>
          </a:p>
        </p:txBody>
      </p:sp>
      <p:pic>
        <p:nvPicPr>
          <p:cNvPr id="4" name="Picture 3" descr="white_transpar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9" y="6288192"/>
            <a:ext cx="492646" cy="441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051799" y="6465945"/>
            <a:ext cx="10102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9D6905-FF9A-484F-9A08-56196603D6BF}" type="slidenum">
              <a:rPr lang="en-US" sz="1000" b="0" i="0" smtClean="0">
                <a:solidFill>
                  <a:schemeClr val="bg1"/>
                </a:solidFill>
              </a:rPr>
              <a:pPr/>
              <a:t>‹#›</a:t>
            </a:fld>
            <a:endParaRPr lang="en-US" sz="1000" b="0" i="0" dirty="0">
              <a:solidFill>
                <a:schemeClr val="bg1"/>
              </a:solidFill>
            </a:endParaRPr>
          </a:p>
        </p:txBody>
      </p:sp>
      <p:pic>
        <p:nvPicPr>
          <p:cNvPr id="6" name="Picture 5" descr="white_transpar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9" y="6288192"/>
            <a:ext cx="492646" cy="441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051799" y="6465945"/>
            <a:ext cx="10102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9D6905-FF9A-484F-9A08-56196603D6BF}" type="slidenum">
              <a:rPr lang="en-US" sz="1000" b="0" i="0" smtClean="0">
                <a:solidFill>
                  <a:schemeClr val="bg1"/>
                </a:solidFill>
              </a:rPr>
              <a:pPr/>
              <a:t>‹#›</a:t>
            </a:fld>
            <a:endParaRPr lang="en-US" sz="1000" b="0" i="0" dirty="0">
              <a:solidFill>
                <a:schemeClr val="bg1"/>
              </a:solidFill>
            </a:endParaRPr>
          </a:p>
        </p:txBody>
      </p:sp>
      <p:pic>
        <p:nvPicPr>
          <p:cNvPr id="6" name="Picture 5" descr="white_transpar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9" y="6288192"/>
            <a:ext cx="492646" cy="441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8051799" y="6465945"/>
            <a:ext cx="10102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9D6905-FF9A-484F-9A08-56196603D6BF}" type="slidenum">
              <a:rPr lang="en-US" sz="1000" b="0" i="0" smtClean="0">
                <a:solidFill>
                  <a:schemeClr val="bg1"/>
                </a:solidFill>
              </a:rPr>
              <a:pPr/>
              <a:t>‹#›</a:t>
            </a:fld>
            <a:endParaRPr lang="en-US" sz="1000" b="0" i="0" dirty="0">
              <a:solidFill>
                <a:schemeClr val="bg1"/>
              </a:solidFill>
            </a:endParaRPr>
          </a:p>
        </p:txBody>
      </p:sp>
      <p:pic>
        <p:nvPicPr>
          <p:cNvPr id="3" name="Picture 2" descr="white_transpar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9" y="6288192"/>
            <a:ext cx="492646" cy="44147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" y="6091455"/>
            <a:ext cx="9143988" cy="854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" y="6176929"/>
            <a:ext cx="9144000" cy="680065"/>
          </a:xfrm>
          <a:prstGeom prst="rect">
            <a:avLst/>
          </a:prstGeom>
          <a:solidFill>
            <a:srgbClr val="0A49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A4938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5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rgbClr val="0D5B48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5400000">
            <a:off x="-2706199" y="3386265"/>
            <a:ext cx="6858001" cy="8547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5400000">
            <a:off x="-3088971" y="3088971"/>
            <a:ext cx="6858004" cy="680065"/>
          </a:xfrm>
          <a:prstGeom prst="rect">
            <a:avLst/>
          </a:prstGeom>
          <a:solidFill>
            <a:srgbClr val="0A49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A4938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0322" y="274638"/>
            <a:ext cx="78264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322" y="1600200"/>
            <a:ext cx="782647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white_transparent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9" y="6288192"/>
            <a:ext cx="492646" cy="441477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/>
        </p:nvSpPr>
        <p:spPr>
          <a:xfrm>
            <a:off x="8259097" y="6465945"/>
            <a:ext cx="802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9D6905-FF9A-484F-9A08-56196603D6BF}" type="slidenum">
              <a:rPr lang="en-US" sz="1000" smtClean="0">
                <a:solidFill>
                  <a:schemeClr val="tx1"/>
                </a:solidFill>
              </a:rPr>
              <a:pPr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87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67" r:id="rId9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3000" b="1" i="0" kern="1200" dirty="0">
          <a:solidFill>
            <a:srgbClr val="0D5B48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UTR-at-USF/gtfs-realtime-validator" TargetMode="External"/><Relationship Id="rId2" Type="http://schemas.openxmlformats.org/officeDocument/2006/relationships/hyperlink" Target="http://transittools.forest.usf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UTR-at-USF/gtfs-realtime-validator" TargetMode="External"/><Relationship Id="rId2" Type="http://schemas.openxmlformats.org/officeDocument/2006/relationships/hyperlink" Target="https://github.com/google/transi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tfs.org/best-practic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ntl.bts.gov/lib/jpodocs/repts_te/13935/13935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gtfs-realtime-open-topic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ittools.forest.usf.edu/" TargetMode="External"/><Relationship Id="rId2" Type="http://schemas.openxmlformats.org/officeDocument/2006/relationships/hyperlink" Target="http://bit.ly/gtfs-realtime-rul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hetransitclock.org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iff"/><Relationship Id="rId5" Type="http://schemas.openxmlformats.org/officeDocument/2006/relationships/image" Target="../media/image24.jpg"/><Relationship Id="rId4" Type="http://schemas.openxmlformats.org/officeDocument/2006/relationships/hyperlink" Target="mailto:barbeau@cutr.usf.edu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oogle/transit/tree/master/gtfs-realtim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ransitfeeds.com/search?q=gtfsr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gtfs-realtime-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257301" y="3886200"/>
            <a:ext cx="7327900" cy="2019299"/>
          </a:xfrm>
        </p:spPr>
        <p:txBody>
          <a:bodyPr vert="horz">
            <a:normAutofit fontScale="70000" lnSpcReduction="20000"/>
          </a:bodyPr>
          <a:lstStyle/>
          <a:p>
            <a:pPr algn="r">
              <a:buNone/>
            </a:pPr>
            <a:r>
              <a:rPr lang="en-US" sz="4800" b="1" dirty="0">
                <a:cs typeface="Helvetica Neue"/>
              </a:rPr>
              <a:t>GTFS-</a:t>
            </a:r>
            <a:r>
              <a:rPr lang="en-US" sz="4800" b="1" dirty="0" err="1">
                <a:cs typeface="Helvetica Neue"/>
              </a:rPr>
              <a:t>realtime</a:t>
            </a:r>
            <a:r>
              <a:rPr lang="en-US" sz="4800" b="1" dirty="0">
                <a:cs typeface="Helvetica Neue"/>
              </a:rPr>
              <a:t> v2.0 </a:t>
            </a:r>
          </a:p>
          <a:p>
            <a:pPr algn="r">
              <a:buNone/>
            </a:pPr>
            <a:endParaRPr lang="en-US" sz="2200" dirty="0">
              <a:cs typeface="Helvetica Neue"/>
            </a:endParaRPr>
          </a:p>
          <a:p>
            <a:pPr algn="r">
              <a:buNone/>
            </a:pPr>
            <a:r>
              <a:rPr lang="en-US" sz="2600" b="1" dirty="0">
                <a:cs typeface="Helvetica Neue"/>
              </a:rPr>
              <a:t>Sean J. Barbeau, Ph.D.</a:t>
            </a:r>
          </a:p>
          <a:p>
            <a:pPr algn="r">
              <a:buNone/>
            </a:pPr>
            <a:r>
              <a:rPr lang="en-US" sz="2600" dirty="0">
                <a:cs typeface="Helvetica Neue"/>
              </a:rPr>
              <a:t>Principal Mobile Software Architect for R&amp;D</a:t>
            </a:r>
          </a:p>
          <a:p>
            <a:pPr algn="r">
              <a:buNone/>
            </a:pPr>
            <a:r>
              <a:rPr lang="en-US" sz="2600" dirty="0">
                <a:cs typeface="Helvetica Neue"/>
              </a:rPr>
              <a:t>Center for Urban Transportation Research</a:t>
            </a:r>
          </a:p>
          <a:p>
            <a:pPr algn="r">
              <a:buNone/>
            </a:pPr>
            <a:r>
              <a:rPr lang="en-US" sz="2600" dirty="0">
                <a:cs typeface="Helvetica Neue"/>
              </a:rPr>
              <a:t>University of South Florida</a:t>
            </a:r>
          </a:p>
        </p:txBody>
      </p:sp>
      <p:sp>
        <p:nvSpPr>
          <p:cNvPr id="4" name="AutoShape 5" descr="data:image/png;base64,iVBORw0KGgoAAAANSUhEUgAABHwAAAfKCAYAAAAS82naAAAgAElEQVR4nOzdd1SV57YvfmKMJTbEhhULFhAQWJRF7106C6Qv6aCAFQxii7GbpsbEWGKLhaixF2yxl1jSk52TZO/svc89d9xxT/YY54899tm/u8/8/eN8xvM+vO8CS6JJvp8x5khijIHFKu/6rjnnY2cH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2dnZ2djU1NT3nzZvXt71qamoatHjx4tG2au7cuY4d+bNqamp6Pu3vGwAAAAAAAAB+gywWS5fq6uq+M2fOdJg5c+bomTNnjq6rq3Orrq42VVdXm2pra0Nqa2uja2tro+vr61NmzZpleVDWhoaGirq6uoqqqqqZ06ZNa5w2bVrj9OnTX66trV1ZW1u7sr6+fv2MGTM2cdXU1OyuqKhoqaqq4jpWXV19lqumpuZybW3tnbq6ujtlZWV3ioqKPpk6der3apWUlPy1rKzsJ70qLy8XVVZW9reKigqqrKy0WVVVVU+1bH1tFRUVVFFRQWVlZX+Tvi/DKikp+at6e1mt1u+tVuun5eXld2pra+9Mnz79Tk1NzWX5tq+qqjpWVVXVUlFR0VJRUdFSV1e3W/7Z1dfXr+ef6/Tp01+eNm1aY3V1deO0adNmzJw5s6KhoaFi9uzZxXz/mDlzZjLfb6ZPnx7E96fZs2e78v2surq6b3V1dd+KiooXnvbjAAAAAAAAAOCJ49CloqJicHV19ejS0lK3srIyU3l5eVh1dXV0TU1NxvTp0y3l5eXlU6dOrSwvL2+sqKhoqqysXFldXf1qRUXFpuLi4s0lJSUtpaWlLWVlZafLy8vPlpWVXS0uLr5TUFDwSUFBwfcFBQXfFxcX/6fVav3JarX+99SpU4mrpKSESktLRan/XFZWRuXl5bpl9O+MAgyjkKW6upqqq6uppqZG1LRp02zW9OnTNVVbW2tYdXV1VFdXR/X19TRjxgyaOXOmpmbPnv2L1axZs9r8/+vr66m+vl58nUbfh/o9t3cbTZs2TdyefBtXV1cbhk8VFRVtgqiKigrdn3tpaanhfUK9P5WUlGh+vaSkhOT74NSpU/9RXFz8U3Fx8X/y/bWgoOCTkpKSO5WVlVcf3KdPl5aWtlit1har1bqlurp6U3V19auVlZUry8rKmsrLyxtLS0srq6qqyqdPn26pqanJKC8vjy4vLw8rKyszlZaWulVXV49+8Fjra7FYujztxz8AAAAAAAA8JeHh4d2Kior6lZSUjC4sLHQrLi42lZSURJeWliZZrVZLYWFhaXFxcbXVam2cOnXqkry8vJV5eXmbCgoKtlut1pb8/PzTOTk5F3Nzc+/k5uZ+lZ+f/31BQcFPBQUF/1VcXEzFxcVktVrJarVScXExFRUVaX6NAxn11/jX5TfO/M8c0vBf5VBG7npRw5bq6mpNmKIXmHBoogYns2bNolmzZolQY86cOaLmzp1Lc+fOpcbGRmpsbKR58+bRSy+9pFtNTU00f/58mj9/PjU3N9OCBQt0a+HChW1q0aJFurV48WJRS5YsoZdfflnU0qVLaenSpfTKK6+0W8uWLetQtffn8P9T/jqWLFmi+ToXL16s+73ofd9Gt1FzczM1NzeL29PoNn/ppZdo3rx54ufDPy/++dkKq2bMmNEmrJIDKzmYkkMnvQ4nOViSw6GysjJx39a7v/M/8+PDarWKX+fHlfrYkn8tPz//vwoKCn7Kz8//ITc39+spU6bcmTJlysWioqLTxcXFLQUFBdsfPKZXlpSUvGy1WhuLiopqCgsLS0tLSy2lpaVJJSUl0cXFxabCwkK3kpKS0UVFRf0sFkv3p/38BQAAAAAA8JuRkJDQOyMjY1h6erpLTk6Ob2ZmZrTFYknPycnJz8vLq8jPz2+wWCxLsrOz10yZMmVTQUHB3ilTphzJyso6l52dfSc3N/fr3NzcP+fl5f2Un5//r4KCAiooKKDCwkLKz88n/ueioiIqLCwk+d+rVVRUJIrfaOp11sihDI/xcCAjd76oYYxexwqHLmrYooYujY2Nmjf8HApw0NLc3GwYqOiFJxxiqOHJsmXLaPny5bR8+XJasWIFrVy5UtSqVava1OrVq2nNmjW0Zs0aWrt2Lb366quaeu211wzr9ddfb1NvvPGGpt58801R69atE7V+/Xrd2rBhwyOX0Z8p/3/XrVun+Zrkr1Xv+7H1/au31dq1a2nt2rXi9tS7veWfx4oVK2jFihW0fPly3eBKDarUkEovkNILnpqamsT9Tr4/NjQ0aO6rcmjIgSKHTDNmzBDhktrtJAdL6nicHCapgdHUqVNFCMSPb/4rP/7lxzz/s/xr/Fwg/Z5/5eXl/ZSXl/fjlClTvs7Ozr6TnZ19Njc390h+fv6enJycTVlZWWuys7MXFxYWNuTl5VVMmTIlLzMzMy07Ozt6ypQpPpmZmRMmT548NCUlpdfTfn4FAAAAAAB4aNHR0X0SExOdUlJSPDIyMoLS0tIS0tLSsi0WS0VWVtac1NTUJVlZWa9bLJYtWVlZLenp6a2ZmZk3LBbLlxaL5c85OTl/y8vLo9zcXMrNzaUpU6ZQXl4eTZkyRfxaXl6e+DX+df5v+N/Jb9o4qJHDGjmkkTtmuGNBDmbk7hh+k8rFb2BnzZqlCWcaGhoMO2H4DbPa5cIhzJIlSzQhjPxmnUMXDl645OBFDlvWrFnTJkBQSw5U9EIUNUjZsGEDbdy4sU29/fbbot555x1Nvfvuu5ravHmzYW3durXd2rZtG7333nv03nvv0fbt20Xt2LHjFyv5/8tfy7Zt2zr09W/ZssXw+1dvq02bNmluS/l2fvvtt9v8HN566y1NUKX+LDmckkMpvaBJDZ34/rR69eo2QZN8X+T7pxw2ccDE922580nubtLrZJK7luQwibuW9EIkOUjiDiV+PKudSRwgqeERP2cUFxdrAqH8/HzxPCM/9/Dzkfr8xc9R8r9/8Pz1k8Vi+TErK+uLrKys6+np6Weys7NbsrOzN2dmZr6WkZGxOCsra7bFYqlISUmxZGZmxmVlZQWmpqa6Jycnj0hISOj9tJ/vAQAAAADgVyI8PLxzVFRUv4SEhDGxsbGm+Pj4qOTk5MyUlJSSxMTEWcnJyUvS09PfTEtL256WlnY4PT39YmZm5v3MzMwfsrOzf+I3NdnZ2ZSdnU05OTlksVjEP2dnZ1NWVpbmn3NycignJ0cT3OTn54tP3Tms0eumkTtpuItG3Rsjd9FwYCOPLumFNBzQqGNJ3C2jdsdw6XXHGHXG6HXBcCeM2umi19Gi173y1ltvidILXzZt2kSbNm3SDV+2bNkiylaowmHHrl272tTu3btF7dmzh/bs2UN79+6lvXv30r59+0Tt379fVEtLS5v64IMP2q0DBw7QoUOHRH344Yc26/Dhw7p15MgRUUa/p70/W/46Dhw4QAcOHGj369f7vuXbZf/+/eL24ttw7969tGfPHs3trPdz2LlzpyaU0guj5J/3li1bdEMmLjVk4lCJS+2E0ut2Urub9DqX1CCpvQBJL0SSO5RsdSXpjb3Jo25yaKSOtMndRxwc6XUe6XUbcWCUn58vQiB+DlSfJ+XnSovFQhaLRfP7Hvz3/5Odnf1TZmbm95mZmfcyMjIupKamfpienr49LS3tjeTk5CXJyckzU1JSSpKSkjLi4+OjkpKSTAkJCWOioqL6hYeHd37arzsAAAAAANBxzwUEBDhERkaOiYqK8o2JiYlNSEjIiYuLq0pISGhKSkpak5iYuCU5OflgamrqxZSUlE8yMzN/zMzM/K/MzEyyWCyUlZVFmZmZlJ6ervn79PR0yszMpIyMDPGGJCsrS4Q6ahcOj04VFRW12WWj7qORl85yYGM08sTjTvLYSENDAzU0NNC8efNo3rx51NTUJAIbftMnjzdxaCOPMtkKafiNqNw5owY0RiGN3FmhF85wdwyHMvymm9+My8GLHMCo4Yte4CKHLhy82ApYDhw4QAcPHhQlBypqQCLX0aNHNXXs2DE6ceKEqJMnT+rWqVOnbNbp06dFnTlzRlRrayu1trbS2bNnO1Tnzp175Oro/+Ps2bPi6+KvU/76T58+bfN7NbqN5NvxxIkTbW5ro58JB1b8M5R/rgcPHtQEU3rhkxw2yfen999/v03gZBQycdDE92W5g0nuWJIfDxwi6Y3L6YVHXHJ4ZBQg6Y25qaNtRoERP6fIXUf8vKMXHOl1GnU0LFJ3F/EoGncXyeE6h0H8fMzP0RkZGZrnbX4ez8zMFL/vwV//Ky0t7ceUlJRPUlNTLyYnJx9MTk7ekpycvCYhIaEpISGhOiEhIScmJiY2KirKNy4uzjkgIMDBzs7uuaf9YgcAAAAA8KsVEBDg4O/vPzY8PNwcERGRGBMTUxgXFzcjISHh5fj4+LcSExP3paSktE6ePPlOWlra9xkZGX/ji/3MzExKS0ujtLQ0Sk9Pp5SUFFH8a+np6eL38qfJarcNj0fJ3Ta8TNVod43cbcPBjbwk2GhHjdphI3fZyONPeqNP/Ik/L9yVR57UXTPcWaN21ahhDXfSyAHN22+/remU0RtFUgMafiO8c+dO2r17N73//vv0/vvv64YycueLHMTohTBqEKMGARy8HDt2jI4fPy5KDRBsBTBy2MJhhl7YooYk58+f19SFCxc0dfHiRcP66KOP2tSlS5cM6/Lly3T58mXN37dXV65cMayO/hly2fr69L4fW9+/elupt+X58+cNAyn1Z9Ta2moYNtkKleT7C9+H9O5fHCzpdTsZBUtyB5MaKPFjY/fu3bRz504RJKkBkjwep47CyV1J/Ljl7iN5lE3uNlI7jmyNrMlLvfl5R+70U0fVmpubdcMieURN3nEkL9GWgyIeR+OwSA6J1KBIXmbNo2jyqBl3CukFRGlpaZSamqp5zUhPT6fU1FRKS0ujrKws8bqRkZHxt5SUlB9SU1PvpKSknE1ISNiXmJj4VmJi4tLo6OgZMTExhdHR0Unh4eHm0NDQsX5+fv2e9usqAAAAAMCT9pyHh8dAf39/15CQkLCQkJDMyMjIqoiIiKaoqKhX4+Pjt8fHxx9NTEy8lpKS8k1ycvL/SUtL+1daWhqlpKRQcnKy+OvkyZNF8a/zhXhaWpomwOERAA5wuOOmvVEpvWXD8mlPcseNvMeGAxy98EbvxCZ5ebAc3qinKS1fvrxDo1ByUKOGNdxFI4+q8CjT1q1bdbtndu7cqemc4ZBG7pjRC2h4rIe7ZfRGj/RCGjmcaa8rRq/zRe/Nvl5IY6ubRS9caC+w0Qtw9AIbveCjvTCHy1ZA86xXe4GQrdumo2GR/DPoSGCkhkZ6XU1yt5LR/Umvk8lWx5IcKOkFSfIYnVF4JI/NGXUkcYgkdyNxeKTuXVKDI3WUbePGjZqxNX5+kXcfqaNp3F20cuVKzUiaHBTJIZHaWSTvM2pqahKdi/IYmnzimtpRJJ+uJgdFvPxar5vIVkjEAZHaAcrhEAdE8mtUUlKSeI2aPHmyeJ1KTU39V0pKyv9JSUn5JjEx8VpCQsLR+Pj47TExMa9GRUU1hYeHV4WEhGSGhISE+fr6TnRzcxtkZ2eH0TMAAAAA+OV4eXkN8Pb2dgkMDAwNCgrKCAsLqwkLC1sYHR29Pioqal9cXNzF+Pj4L5KSkv53amrqv5KSkmjy5MmUmJhICQkJ4q8JCQnE/04OcbgLpyMBDo9NqR04cudNZWWl7ilResdztxfe8KfVPO5gtHhYXjqs13UjBzZyh40c2hgFNvLemW3btomuGjmsUQMbHnWSgxp5j4wc1sjdNHp7X9SQRg5qjDpp5BCnI2NL/EbaVqBjFOCob+qN3vTrhTl6ZasjpSOlF1jYCoOMunget3vnSYY4j9r9Y/S96t027XUDGQVutjqG9EovDNILh4yCIqMOI6P7slFIJIdFeo8fo+4jo+BIb6xNLzDS6zxqb3TNaGRNLzDiLiN+XlNH0jgwWr16dZv9RfLS65dfflnsKpJPUdMbPZNDIrmTiLuI1E4ieU8R70JTO4k4IOJRMzkc4nEzXk6dk5OjGTNTu4c4HEpKShKvh/Hx8aKSkpLEa2NqaiolJib+Z2Ji4jcJCQlX4+LiDsfExGyJiIhYFhYWNjM4OLjQbDYn+Pn5+ZhMphFDhgx58WlfIwAAAADAM2TChAn9TCbTBJPJFBwQEJAeFBRUFRISsiAiImJdZGTkntjY2AsxMTGfJyQk/MfkyZP/X3x8PCUkJFBcXBzFxsZSbGwsxcXFEf96YmKiuFiVu3DUAIfHqNTdN2oXDnfgyCdKyV04NTU14oJdPlHKVoAjH+kt77uxFeDwrht5v83q1as1nTbqDpv2RqLk0EYNbtTARu2ykXfSqB02RntojHbRyG8e9cpW543a1SCHOeobXqNwRy2jEZ32dtfIb8zVN/JqmKIGE/zXK1eu0PXr1ztUN2/epNu3b9usjz/+mG7fvk13796l+/fva+qTTz55IvXpp5/SF198QV9++SV99dVXP1t9+eWX9OWXX9Lnn3/+xL529Ta5f/8+3blzp93blaujP6tr1661CaH0wikOmuT7kfzXjuwxstURZFRG4adR95BRN5EcDMmPX/UxrbcDSV3Wre4/aq/DiMfT1OXaekERj6fJ+402bdokFmTLJ67JO4zUzqJVq1ZpRs7k3UTqMmsOiNTT0Pg1gbuIeB+RvMxa7+QzecxMPvWsrKxMdxeRHA4Z7SLSGy/jACgxMZHi4+PFa29MTAzFxsZqXnsfhEl/T0hI+HN8fPzdmJiYk1FRUTvCw8PXBgcHzw4ODi7y8fFJ8PHx8Zo0adLQiRMndnna1yAAAAAA8BCcnZ17e3h4jPf09AwymUxp/v7+FcHBwc2hoaFvhoWFvR8ZGXkuOjr6s7i4uP8VGxv7//HFY1RUFEVHR4vSC3I60okjBzm8B0ftwNHbf6OGOO3twJGXF8udOOpJU3r7b2yFN+qR3WrHjXwClLzLRt6tIe+w4W6bXbt2afbXyCc4GXXcqDtsDh48qHkzZnQik7xQuL0Qp70yGq/SC32MlgwbBTEXL1403E1z9epVunbtmqY4ZLl165amOFiRgxQ5QOBARA4u1BCD6+uvv6bvvvuO/u3f/k23vvvuO/Hvf/jhB/rxxx/pz3/+s2H95S9/ob/85S/017/+9YnWv//7vz8z9aS/t7/+9a82b1OuH3/8kb7//nvNz8Sovv32W92ft/xr/PdffPFFm/sQ//O9e/dE2KTeDzlYUuvq1auG421GI2dnz541DEzbGx2ztaNIrxPPVtgrB0NGp7fxc5GtgEhvj5EaFHFnkdxRpDeCJodE8gJstaNIDorkkGj16tW6IRHvIZJ3EMnBkN7CanlZNY+X8etVXV2dZlm1HA7x4n7uHiotLdV0DxUVFWk6h9TRMr1gKDk5mZKSkkQHbXx8vAiG+HWd/56DowcdRj/FxMR8HR0dfTk8PPxAaGjohsDAwEX+/v41fn5+6ZMmTQr28PAY7+zs3PtpX98AAAAA/CaNHDmym4uLi5O7u3uAl5dXip+fX6XZbF4UHBy8MTw8/HB4ePj1qKioP0ZHR/89OjqaIiMjKTw8nMLDwykiIkKEOTExMRQTE6MJcrgbx1aQoy415k6cwsJCEeTo7cORFxmrXTh6J1DxceEc5KjdOPzJLO/BkY8FlwMc3iUhj0ypC4nV8EYOcHi/DX8SvX37ds2oFHffqEuI1ZEpWztuOrLrhsMb9a96n85zuNPe8mI1yOFQxiigOXfunAhmeNRGL5DhbpePP/5Y1J07d+jOnTv06aef6tZXX31F33zzTZv69ttv6fvvv6c//vGP9MMPP4j64x//SD/++OMvWh0JHn7u4tDo11RP+zbjQOiXrD/96U+a+yvfZ7/77jvd+/nXX39NX3zxhe5j45NPPhGPnzt37ohOMe5qkh9/V65caTMyd+HChTZdb+qIpBwa6e0YMlpYbfT8I4dCcqnhkDpipu4nUsMhLr1F10ajZ3InkTp2poZE8o6iN998U9NJpAZE8qiZvINowYIFYqxMDYfUYEgeK+PXQrl7iEfK5K4hDoV495zeKWZq15C8mFoOhtRxMrljiAOhyMhIioiIoIiICAoLC5OvH/4eFRX1p8jIyOvh4eGHQ0JCNgYGBi7y8/Or9PT0THV3dw9wcXFxGjlyZLenfd0EAAAA8NQ5OzsPcHFxcfPw8Ig3mUzF/v7+8wICAt4ICQnZExIS8lFkZORXkZGRf4uOjhYXXqGhoRQWFkYREREUGRmpG+SoY1XtBTl6x4mrR4pzkGN0ItW0adM0YY682NhorIqPEW9ubm7TgbN06VIR4PDCYvVkKaMTpfiCnnfecAeOPDYlH+/Np0jJIY48QsWfRht147S0tLQb5Kilfkouhzxql87Ro0c1n9CrI1P8Jk7dOaLuTLl69SrdvHmTbty4QTdu3KCbN2/S3bt36d69e3Tv3j26e/euZjyIux6+/fZb0UXx3Xff6b6pfZr1pz/9if70pz/p/rP86+39dx39fz3s19OR39ve75d/n179UScce1Kl/rw78rU8qduno7f5o9TD/Ix+ia/nYUr9mcidThwwffHFF+Kx/Pnnn4sOJa6PP/5YPBdwXb58uc0eJfV5hbuP5DE0tZtIfv7i0EevO0hdUm1rYbV88pn83CuPltnqHNJbZK12EfGomd5OIn59MRo1W7t2rWZxNXcQ8R4iDojkE8zkk8vUpdR6p5bJu4aMTi5Tx8nUfUM8Rq0XDMknW/KuIXnPkNwxFBUVJT5c4muT8PBwuVv4b+Hh4V+Fh4d/FBISsjcgIOANf3//eSaTqdjDwyPexcXFzdnZecDTvg4DAAAAeGiOjo4DxowZ4zZx4sR4T0/PYh8fn/l+fn7rgoKCDoWEhFyLiIj4MSIi4h8REREUHBxMISEhIsgJCwuj8PBwioyMFBdOPF6l7shJTk5usyNHHqvSO6WKu3LUU6q4I8dotErtzFHHq+bMmUMNDQ2iE6e5uVmMUvEOnGXLlokRqlWrVrVZXiyPUMkhDnfi8P4b/sRWPQpcPWVKXl6sF+TojVUZBTpGHTp6e3PkAEf+lNxWaMOdNVzyEt7r169r9pbcv3+fPvvsM1Gff/45ff311/Ttt9/St99+S3/4wx8040ffffcdff/9989s8dcnf72PUjy6oxa/+eXbylZ98sknmv07asm/fuPGDbp69Wqbxcbqr129epUuXryoe5y7uhyY/52tXTHqn9Pa2konT57ULPXt6Mhee6X+mcePH6dTp0491Ndo9H3rHa9+7tw5EU62t0D66tWrmj1Jej8z/nXuNGvvPvDZZ5/RF328yxoAACAASURBVF98oXs/UoPPxy1bj4Wn/XhUH1d/+MMfxG3w1VdfaW7LTz/9VOxd+vjjj+nWrVuan9/Fixc1z21yUH3q1CnN/U3tKlKDIQ599E4uM1pKrXYLGQVDHA69//77mo4heQ8Rh0McDPGI2bvvvqvZQ6SGQ3y62RtvvNFmvIxPYuQTzXj/kLxziDuHGhoa2uwYMgqFjPYMqaeUWa1W3SXU3DGkHmXPo2TyGBmPkvGomBwKRUREaEKhkJAQUQ9Co39ERkb+GBISci04OPiQ2Wxe5+fnN9/T07N44sSJ8WPGjHFzdHREMAQAAAC/iM5OTk6jnJ2dwzw8PIq8vb3n+/j4rDObzYcCAgKuBQUF/RgWFvaP4OBgCgwMpKCgIE2gwyNWcmcOhzkc6MhHusphDp/6wSdWqV05euNVtvbkVFdXtwlz5CPHZ86cSbNnzxYdOdyJwyGOPE6lBjmrV6/WdOIY7cLhLhy5E0cNcrgbRw1zjEar5OOJ5SPE1VBHfTOgdunIuykOHz6seRMiv6E+efKk5pNu7qy5cOECXb58mW7evCnqzp07YhfIp59+Sl9//bWob7/91uYOkqdRRm965frDH/4gisdU1DJa2Hvnzh3N7cP7ea5fvy46DdRluufOndPc3nKHgVG3wN69ezWf4qtH0ctv4DZt2iTur+vXrxfBo3o89Ztvvklr164Vox5yqW/geAxELj6qmo+u5pL/nVrq75VPfzMq/loepdr7s/W+HqOvnb9vvd+r3jb8+/h71vta+HvnTr8333xT87Pinx3/rNavXy/CYjkklot/fefOndTS0qLp0uO/P3LkiO79T37sq6ewXblyRdy/ubOO7+t3797VfWx89tlnuo+lb775RvOYk4MYo3razyPqcwo/T3zzzTf05ZdfiudEDlv5Nrp27ZrmtLazZ8+KoJyDInlBtTxupu4W4pBIfr43CoPk8TG94+7VUTLuGNLbOyQvqObXOA6G5NEyo91DcueQfNy93Dm0aNEisXuIdw7xOJncKcTBEIdCPD7W3n4hPp3MarWKD43Uo+tzcnJ0j67nUCg5OVkzQiaPkel1CoWEhJB8HfXg+ukfwcHBPwYGBl4zm82HfHx81nl7e8/38PAocnZ2DnNychplh2PsAQAAoIO6ODs7e0+cOLHI09NzldlsPhYQEPBNYGDgPwMDA8lsNlNgYGCb7hy9zhw+ajUhIUGzK0fv9CruzOHunLy8PHFqlXxyld6IldqZI59epXbl8H4cvW6cJUuWaN50yiNVa9asEUEOf1opv9HiI8Tlbhzei8MhTnthjrrk2GhXjvz3areO3nHjaueNekLViRMnNB0I8sLVW7duiV0ad+/e1Sx4Vd986ZVRQPI4pbcTRG9HiBrCqKcuffLJJ23GPOSxr+vXr9OlS5c0R2CfO3euzf6PI0eOtPlUvaWlhfbt20fvvfeeeKPDb3Y2b95M69at03zSzfex5cuX06JFi8TOJvXoZV7OzQu6eUm3PCqo/vuXXnqJ6uvrqaSkxLB4T0ZGRobopONuOr2KjIwkb29vMplMNsvb25uGDBnyUDV06FDq168f2dnZ/WqrU6dONHTo0If+3keNGtWh29Tb29vw5yOfbJSYmEi5ubnizatRTZ06lebMmaNZ0isf8a3uFJP/Pd/X5Psq318XL14sOhrl59K1a9fSW2+9JR4T8mNjx44dbYIJrmPHjmkWM585c4bOnz8vHqMcNvPjl5edy+Ob9+7dE3u05OcDo5CpI/Wknts6+jz59ddfi9HTzz77TLPzSN5zdPnyZTGKdvr0aU1AJC+kVvcL8T4h9dh6dZeQ+pqkFwpxt5AcCslhs/zaqJ5cpi6lVkfK+Ih73jnEwdDKlSs1S6n51DJ535BeMCR3CnEoxMEQn5LJnULyCNnUqVM1I2TyXiFbS6d5hIwftx0dHwsODqbg4GAKCAggs9lMQUFBFBIS8s/AwMBvzGbzMW9v71UTJ04scnZ29razs8NpZAAAAL9jzzk5Obm4urqWeHl5bfb3979rNpv/6e/vL19EtAl01CNR9Y4iT09P14Q58qgVL1qUd+aogQ5/0iYHOnzxxS3bHOTIY1XckaMuOH755Zd1T6dSgxy93Tgc5qgdOdyVI39yro5ZyRe66uJjvd056v4c+Y2P3o4cef8NvwE6ffo0Xbx4URy7fPPmTbFI+NNPP6XPP/9c9w1OR9/cdLT03kDphS96R2DzDo7PPvtM7Ni5e/eu5kQgfmPz0UcfiTd9Fy5coHPnzokOJB6XOHToUJs3LzyOwEHd66+/LvZP8HLSpqYmsVtizpw54tNieekon0xTW1urKXkpaX19PZWWloruNLkyMjI0p8TxXqrIyEjy8PDQrSFDhpCjo2Ob6tat21MPO1C/vRowYIDmfjZo0CBR7u7uuvfRwMBAzf2aiwN97pLIzc2loqKiNkt8ubgTk0d31MX3vPCeA/0FCxaILhBeZL9+/XrauHEjbdy4kTZv3kzbt2/XjLTu27ePjhw50mb09Ny5c+J55fz583Tp0iXNiWQ3btyg27dvi+ene/fu0eeff67ZIWTruc7Wc6QcWv8cz8X8dd6/f1+MpHHIzaeocQfX8ePHRTgkdxPKnaFGS6bV1zdbYdDOnTvFhyBq9xmPkHEopAZDHApxMMQdQ7yMWu+0Mu4YkoMheRG1vIBaHiOrra0V1yF8XSIvmlaXTaunkMk7hYxCIb1TyJKSkjTH08uBkNwhFBQURGazmcxmMwUEBPwzICDgnslk2uzm5lbi5OTkYmdn95wdAAAA/DYNHz7czcPDo87X1/dQYGDg//X19SV/f38KDAwU4Q4HOxzqGB1Lru7N4Yt3PpJc7tDhY8l53Eov0OEOHe7MmTFjhibM4UXHHOQsXry43R05r776qqYjRw5z+A2AvOhY7syxtS9Hb/mxOnK1c+dOTXfOnj17bB5FzuNUHFS0traKzhLutuFPq+XTnh71zYSt/9YoiJGL39Rw8R6Qzz77THPSDnfOyJ1D/Gk8f/osH7cshzI7duwQRxBv3LiR1qxZIxZbL1myhBYsWEBz5swRbwKnT58u2vPlhZ58P+NPZ/n+x/+uoqKC8vPzKSMjQ1OhoaGaLjZvb29ydXUVNX78eBo4cKCmunTp8tTfoKvVo0cPGjhwIA0YMMCwBg4cSOPGjSMXF5d2y8fHR3zKbKvCw8PFp9hq8biDXCkpKZSVlUU5OTlUXFzcbvHzy+MUj2o8ySooKKD09HRKT08XC2CNit/I8Zs5Hudorzw8PGj8+PHtlpOTEw0cOJD69+9vs7p27frU76dq9e7dW/PYGjx4sObx5+rqSgEBAeLNbmhoKEVFRbV5HJeUlGjejPPYjnyqovqaVFlZKcZ/+fmloaFBdIvw686rr74qPhR49913xXP+/v376dChQ3Ty5Enx/MYBEo/AySeOcTflxx9/LJ7j5V1l6vOtvGBe7rzs6PM5vwbIf+3Ia4N8utrt27fFiB6P8168eFEzdiYHQ2oHpLxLiG83OQySAyG1Q0gdVeVOITkUkjsr5W6hjRs3thl95I4hORiSR8n4QwAeJeM9Q9x5Ke8YksfH+OQxdWyMQyG+LpKfz7hLSN4npC6aTk9P1z2WnvcI8Q4h7ggKCAgg/jAvJCTk/5rN5kNeXl51w4cPd3v0K0oAAAB46hwcHHq7urpaTCbTewEBAX/x9/fXBDzcuaOGO6mpqW26dPQWIXN3jt7x5PLFs16YY2vESu7KkcerVq1a1ebEKjnMkU+s4otwo0BHHbVSQx013OGLTvnUE7mtnS9eOdDhvRcc3pw9e5auXLkijvKWPxFWwxS1jEIXvdJ7YyCHMnrLWvk45E8++USz9PXGjRsipJGDGj76WN4jc+DAARFq7dixQ9OKv2rVKrFvobm5WbM/gXckqJ+C6r0ZLyoqouzsbM04S0xMTJs3wy4uLm3e9KpvcO2e8ptXLicnpzZvYl1dXcnDw0Oz5JMrNDRULC1Xq6CgQHTKySXfxrZK7799lD/H1p/7OP/tk6xH/V7k++qTDqEeNlTqaHFXJZfaZdZe8ZtJtWJiYsRYiVy+vr40ceJEGjdunKbGjBlDAwYMoH79+mmqT58+v+hjsWvXrm2eD8aOHSueL8aNG0eenp6a55SAgIA2IZ3Rz0T+efLro9VqpbKyMvHmf8aMGeKUxkWLFtHatWvF8+XmzZtp9+7dolPm0KFDIjQ6c+aMpvOIgyMOj27duiU6duQ9Seqye7lsvWaowZLR61NHXpt4jFYePfvoo4/EAnYeM+NxMr0l0/K4s3wcvRwCqWNjesum5ePq9Y6s504h7hbi3ULq0fXyqWTcKcTdQnwqmdwtxJ2iciiknjgmdwjJe4T4OHp5wTR3CMlhEI+L8UljHAJxJ5AcAAUEBFBoaOhf/f3933N1dc12cHDo/QQvQQEAAODn0KtXr34TJkyo8Pb2PuPj4/Pffn5+FBAQQMHBwRQaGkqRkZEUExMjxrFSUlLEseXyYmSjpchyoFNeXq4ZueJPQ2fMmEFz5swRe0V4x8PChQsNO3Pk/Q4c5shHkPPFF4c5cqDDF228nFRegiyXfAEo788xGrniNvS9e/fSwYMH6fDhw3T8+HE6c+aMCHB4MemdO3dEgNPRC+mOBDJGIQ0Xf9rKC0Dv378vTo5RQxveSXP+/HlqbW2lM2fO0IkTJ0Qb/u7du0Vgtn79ehHUcIt7TU2N+NkXFhZqRpT4wlNeZMnjfNnZ2ZSSkkKxsbGi/Pz8yNfXl3x9fcnT05OcnZ1FOTo6koODgyi7X+BNYK9evTRBjKOjY5sQxmw2i04CfixxJ0daWhqlpaVRUVGRzX0pRvtz5HrU/04uXjzakd/XXj3qfyc/Tzzs79erjv4ZD/u9/Jylty/ncYKojnQ+GdWjdCoZhUaPEhzJY1wdqfT0dLHXhHeb8BtVLg8PDxo7dqyo0aNHtwmVfomuuxdeeEHznOXk5KR5TuPnOl9fXwoODtY8F8qjz/zGnZ9H+cMW+bazWq3iMVFbW0sLFiwQ9cYbb4jXys2bN4vOmQ8//FAsfj579qwIjC5fviy6jG7evCleN+7evSteT/g1Ru46MgqP9OpxXgN5XO7atWt05coV+uijj8RrF4+YffDBB5owSB4bk7uDuPQWS+uFQXKHkDw6xqWeRsbjY3IgJHcKyePCS5YsEa+tzc3NYuE0jxDz2PC0adPadAjxc5n8nCGPismvx/KIGC+QjouLo+joaNEBxCNgvr6+ZDab/9vHx+eMq6trZa9evfo98QtUAAAAeDQDBgzoOX78+AKTyXTcZDL908/PTyxXDg8Pp+joaIqLi6PExERKTk6mtLQ0yszM1Ixj5efni/ErDnZ4nw63uFdVVbUJdeQjyeW9ORzo8GkztpYfq9058mlW77zzjmapp7pDhy/S5FBH/qRPvtDji7+9e/fSBx98QAcPHhSnTvGxyLz3Rj0GvKNhjBrIGJXcVSMXX+DeuXOHbt26Rbdu3WoT2sgnN/HF78GDB0Wn0aZNm8Qnk8uXL6cFCxZQY2MjTZs2jUpKSqiwsFBz3Kx8uoi8TJJ3MqWlpYkW8YiICPL39ycvLy/y8vIid3d3GjVqlKi+ffuK6ty58xN/Y9W9e3ebHTITJ04U44lc8fHxIpjhcPOXeLP/sMFGR8MPHkPh4senvFhU79f5jYNRcdeVfHpNe7+Hd1jYKvW/aa/kNzhPqtTb7GHLVhBl9PP5Jf7/HQm52gsPOxo6PUxHU3udSHoBUnuBUkeDIjV8ViszM1PsQuEKCgpqE0LLQdLYsWNp4MCBmiDp53h+e/HFF8Xz54ABA8Tz6ujRo8VzrpeXF4WEhIhjv+Pj4zU7X3jMh5+7+fWeKzs7W7zO19fXi1HpVatWidfhrVu3iteTo0eP0pkzZ6i1tZXOnz8vRo0vX74suot4tItPYOMOVj6FTC6j8OhRwiT19fbevXt0+/Ztun79unidbG1tpZMnT9LRo0fF0fV8wph8fSCHQXwNIQdB8olj8h4h9fQxOQyydQqZHAjxTiHuEuKxsQULFmjGxjgMqq2tbXPsvDwmJncEyaeKWSwWMQ42efJkMQYWFRVFYWFhFBQURAEBAfRg3P+ffn5+x11dXQv69+/f6+e7ggUAAAAjnUaNGhVjMpn2+/n5/V0v5ImPj9d08XDXBQc83L0jL0vmNyo1NTWaXTrcrbNgwQIxdiWHOkYnWsm7c9avX6/boaN26eh16sgLkuURrG3bttH27dtpz5491NLSounCUY8It/VJZXvhjNxNI3fVyMWfiN6/f18sG9YLbq5cuSKCGx6POnv2LB07dkyMiG3btk1cKK5cuZIWLlxITU1NVFtbS6WlpVRcXKzZE8Kl7gTh8YvExESKiYmhoKAgCg4OJl9fX7FgdezYsTRixAgaMWIE9evXj+zt7cne3p6ee+65J/ZGpkuXLtS/f38R1Dg7O9PEiRNp4sSJNGnSJE1IIwc0HQlnOtrZ0dHgxdYbb1uhSnuBilFg0l6IwgtC2yv1z5KDE6MdJvLtI79R0HsDLy8b5W4EfhMp70zhNxRJSUmaT5PDw8MNKywsjEJCQigwMFC84XZzcyMXFxeaMGFCh/bV6JU6VvQopb7x16tx48bRhAkTxP3Zx8eHAgICxHOyUcm707jzUt6ZJu830uvG5FFbtfLy8jTL8dWgRm90Tu0ek//+YTuoHjVgam+ss6Pjaw/TXTRlypR2QyJblZ2dTRkZGZqunaCgIBEemUwmTbfP0KFDycHBgXr37k29evWiTp06PdHnWXt7e+rTpw85OjqK53UXFxfy8PAgd3d3ceR3cHCwODJc7qTik/r4AyLeQ8XXEEVFRVRaWkqzZs2ipqYmam5uptdee43WrVtHb731lvhQpaWlRXMK5MWLF8WHKjzefOPGDTGGxkGR/DpqKzDSq46+nnPdv3+fbty4QTdv3hQjyydPnqTjx4+L0bJdu3ZpOoL42oOvSfSWSet1B/EBAUbdQeqR9EZh0OLFi8X1gF4QxONh/JzPjzl+PPFjITs7W4yAqd0/cvjzoEv8776+vvudnZ1j7ezsOv2sV7YAAAC/d4MGDRro4uLSaDKZvnvQgktBQUEUFhYmQp7JkyeLo88tFovmqHM14OEOnunTp4twp6GhQdOxs3TpUnrllVc041fqLh052JH36BgFO9yxo140ycVjVQcOHKDDhw+LfTgXLlwQnyqqF4ZGF4L87/S6avQCGw5tuHih5u3bt8UCZT6x5cqVK3T58mUR4Jw/f54OHz5MLS0ttGvXLnGB98orr9DChQtpzpw5VFZWRlarldLS0jSz9nFxcRQfHy9Oa+KTOLiio6MpJCSE/Pz8yN/fnyZNmiS6W5ycnGjYsGE0bNgw6tOnj3hDYfcE3kjIYc3o0aM1YY3cTZOamire+BcUFDzRDpf2Ols6WrZCGKOQhY/qlf9er+STW+QARg1feIG0GrTwp7J6wUp6ejqlpKS0CVL44tzPz090XU2cOFF3N1B71ZGlze3VhAkTHrseNeB5kmFPR4IeWyW/yX/YGjNmzGPV6NGjH6vGjBlD48aNo4kTJ5Knpyf5+PjwqT8UFBREoaGhFBERIfa/JSUliXCAnwOysrI0wZQcQsk74OQAikOg9kYX1RDJqBOpIzuTHmbPkVFYJJdRMJSVlUWpqakUFxcnuiXVCggIIB8fH/Lx8SFPT0/NfXnIkCGi7O3tqVevXtSrV68nsnD7+eefp969e1Pv3r2pf//+4nVkzJgx4nnBZDKRn58f+fn5icMduORTPGNiYjTdU7wbMCsri6xWK1VUVNC8efNo0aJFoqvo7bffFgudT548KU5e5FPDeEfR9evXRTcR75uTO4q4q0i9LtALjtoLkdTrgjt37tCNGzfEcfenT5+mY8eO0Ycffkj79++n3bt3044dO9p8SKV3sphRECSHQevWrRP7g3hMjEfFVq9erVkoLY+IzZs3T4yG1dfXi1PE+DW2tLRUMwbG3T9ZWVniNSYxMZFiY2MpKiqKQkNDKTAwUHTABQQEfOfu7j5v0KBBA3/2C14AAIDfk+HDh4e4ubnt9/b2/m9evMx7RGJjYykxMVF8Asxz/9zFwxfS8jLlmpoamjlzpti1M3/+fDGOpYY7ctcOH3XKHTu8L0CebdcLd/gTr61bt9KuXbtoz549dPDgQTpy5IhYRnnp0iW6cuWK5iJObg03+tRP/XdGoY3cdcN7buTuGzXA4S6cs2fP0qFDh2jfvn20bds22rBhA73xxhvipI66ujoqKiqivLw80SLNQU10dHSbLgZevhscHEze3t7k7e1NLi4u4o0mX9Q7OjqKi/ru3bs/9kV9t27dRGgzatQoEdoEBASIr5HfrGVmZrYJXTq6a6W98ZSHCWSMOl+MulxshTF64YzcGWOrPZ4/GZ0yZQpZLBbKyMgQ4UtsbCxFRkZSSEgImc1mMplMNGnSJHJ3dyc3N7c2xbf7k6hHCXUQ9Dy7Qc/jhj2PE/LIo5kPWyNHjnzkcnJyEjVq1CgaM2YMTZgwgdzd3cnb25vMZrPoXI2JiREfavCpkep4st5JkWpXE3c86AU/crAjBzjyTrKsrCzNSCx3ufFobGpqquiMSUhIoNjYWBGGcJAvlxyecIBiq4wCo+DgYBEYubm5icfEiBEjxOtKnz59qFevXtSzZ8/Hfk157rnnxGuUvb09DRkyhAYPHkxOTk7i8eTm5kbe3t7k4+Mjjg6XXwf5tYe/7+joaIqNjaWEhATxs5k7dy41NzfTK6+8Iq4/du/eTS0tLXT06FFx8tmlS5c0HUTXr18XHTwcEvHrvxoUGQVG7V1z8HWFXLdu3RLXD6dPn6ZTp07RwYMH6eDBg2JXoBwAqWNhagCkhkDr1q3T7QZauXKlWCDNJ1k2NTWJLqC6ujqqrq7WvMZNnTqViouLqaCggPLy8kT4w50//AFUeHi46ML08/MjHx+ff06aNGn/qFGjQn7+K2AAAIDfrk5OTk4ZkyZNuunn56fp5omKiqK4uDjRzZOVlaUJeYqLi8Ux6BUVFVRdXU11dXU0a9YsamhooKamJlq4cKHmNCy1e0c+BUsOePgiRO7g2bp1K+3cuZP27dtHBw4coGPHjtGpU6fo/PnzdOnSJbp+/bpYCKlecKkXXbYCG/XiSj7+Ww5wbt68KUaoeP8NBzmnTp0SAc6mTZto48aNtGLFClq0aBE1NjZSTU0NFRUVUVpamjjdghcc8pLDoKAgCgwMFCfT8DJRHpPiU2mcnJzI0dFRhDc9e/akF1544bEusnv27CmCm7Fjx4o3//ymKDw8XIx+ZGdnP3Iw09HA5lECGjlwkUOY2tpaTbUXznAQxcFMUVER5efntwlm+BNLflPk7+9P3t7eNGnSJDHqYFR6oc2jFoIeBD0IevTDno4WhxeDBg2iAQMGUP/+/cnBwYHs7e2pd+/e1LNnT3rxxRepW7du1KVLF+rcuTN17tyZunTpQt26dRNdLEOGDCEnJycaO3asOBnP29ubuxhEJxOfZslBBHdh8sEH8qmB8ngtBz7q6V48LqU3TiXvFpJHxOSwSC806mhgZBQUhYaGiqBo0qRJ4jE1cuRIERT17dtXhDuPO4bWvXt36tmzJ/Xt25ccHR1p0KBB4r7MPwtPT882p8Dxz4U/8JJ/PjExMZSVlUWFhYVUW1tLzc3NtGTJEnEC2tatW+ngwYN06NAhOn/+PF2+fFnsIdILh+QTz9q7ZtG7ftG7XuFrFr5euX37tmYZ9YkTJ+jw4cNiEfWOHTto8+bNuuGPPBImj4Px0fKrV68WJ4jxomheED137lyaOXOmZgTMKPzR+3CDu378/f3Jz8+PTCbTrdGjR2fYYdwLAACgw7qNHTu20mQy/RsHPcHBwRQREUExMTGUlJQkOjG4m6egoECEPDyuVVNTI5Yr80lZfEoWd/HwUed8Opa6TFkOerZu3Uq7d++mQ4cO0cmTJ+ns2bOahY18AdORT9GMghs1wJFDHDnI4W6ca9eu0UcffURHjx6llpYW2rp1K7311lti783s2bPFqVJxcXHiYoWPJuWg5sEnVmQymchkMom/5zfGzs7ONHLkSBo+fLgIW3r16kU9evR45ADnhRdeEH/W+PHjyc3Njdzd3SksLEzsYeJPj/Py8gwXuT5KUNORsab2xpvUgKaurk6UHNjIYQ1fXMohDXfP8C6MlJQUSkhIEO3k3DXj6ekpAhq9shXaPEoh6Pn5wx4EPU8v6HlWunrUIIeXI/PY0osvvkhdu3alF1544Ynuu3nceu6556hz584iRBowYIAYg+KdOSaTifz9/TVjcDz6ZBQcdSQ04sCIQ6OHCYxsdRc9bFAUHh4ugiIvLy/xmBw9erQIivr16ydeKx/1tu7evTv16NGD7O3txWsm35fGjx9Prq6u5O7urnkN564iHkPj13v+WURGRtLkyZOpqKiIysrKxBj766+/Tm+99Rbt3r2bPvjgAzp9+rToGDIKhuRwiEu+nmkvKFI/vFI/wLpx4wZdunSJzpw5Q0ePHqUDBw7Qrl276J133hHXaBz+yAGQHP6sXr26zWLopqYmamxspFmzZlFdXR1VVVW16fzJz8/XLHzm12d514/ZbKYH16r/Nn78+Co7O7tuT+JCGAAA4Leo69ixY+t8fHz+gz/Nkse25G6enJwczV4eDnmqqqqovr6eZs+eTfPmzaPm5mZatGiRCHnUMS31+HOu9957j1paWuj48eN04cIFsWCRT7DiC5r2ghv5Aqa9EIeDHA5zTp06RUeOHKEdO3bQpk2baO3atbRkyRJqaGigqqoqEeJERERQSEiIOF3C19eXvL29xWiNp6enKH6TN2rUKBo+fDgNHTqU+vfvT/379xefDD9qgNO5c+c2AY7JZBIBDnfdFBUVPXZXzeMEN7aCmvr6et3AhjtreOSJQ3iefwAAIABJREFULwh5lI0/CZw8eTLFxcVReHi4aP329vZuN6x5nPo9BD1PKux5VoKeJxH2/FILmRH0PJmgx8nJSQQ6vLSYw5znn3/+qQc4T6s6depEL7zwgjihy9HRUYxE8TgUh0ZhYWEUEREhuo04MOJFy2qnka2wSO0u6khn0ZMKih50hYhuWHmU2cHBQQR9j3qbdu/enV588UXq06cP9e/fnwYMGEDDhw+n4cOHk7OzM40bN45cXV3F9cGkSZNo0qRJYsTax8dHdHrxh20pKSlUXFxM06dPp3nz5onxsi1bttDevXvp6NGjdPbsWREKcTDE101q55CtgMgoLNLbI3j16lU6e/YsHTlyhPbs2UNbtmxpE/zI41/y/h/u/OEl0Bz+1NbWig5aOfjhvXJy52xMTIzmGszf35/MZvN/uLq61tnZ2XXt6MUvAADAb13nUaNGlfv4+Pzo7+8vgh55bItPyOCxLT5CvbS0lCorK6m2tlaMa3HIo7ePhzt5eNkyd/Rs27aNPvjgA2ptbaUrV66I5YjyPp2OhDhyeKMGONeuXaPz58/T0aNHaf/+/fTuu+/S+vXraenSpbRgwQKqqamh8vJySk5OFjPjfNqJj4+PJjiYOHGieEM9YcIEGjNmDI0aNUrsEHBwcKC+fftS9+7dH3n/TadOnTSjU3zxrY5NFRYWPnJ48yjHXctdNnrBTX19vSg5vDHqsiksLKTc3FzKysqilJQUTWDj6+tLXl5emoviRykEPb+Nrp5nIej5tXf1PM2FzL9E0MPBzoABA6hPnz4iRH+Sp/6htK9TnTt3pu7du5O9vT05OjrSyJEjacKECTRp0iTy9fUVI1BqWPRLBEUPExIZBUR82pm7u3ubgIhHzR71df75558XHUQODg7Ur18/GjJkCA0dOlQ83tTnZH5d424iPz8/EcjFxMRQRkYGVVVVUV1dHS1ZsoSWL18udvUcPnyYDh8+3KZrSA6I5A4ivr5qLyC6ffs23bx5k65du0aXLl2i48eP0969e+mdd94R13ry2Je890cNf3jsa8aMGTR9+nQqKysTJ+pxR668iFwdmZaCnx/HjRtXbmdn17ntZS8AAMDvQ6cRI0YUeHt7f8dBT0hICEVGRlJ8fDwlJyeLJcy5ublibItP2eKRrblz59JLL72kOVVr+fLltGLFCtHNo56qtWXLFtq3bx+dOHGCPvroI7p69SrduHHDMNjRC3TkJcenT5+mAwcO0Pbt28VI1aJFi2jGjBlUUVFBU6ZMEac+8AUBXyzxm21+Qzlu3DgaP348jRkzhkaOHElDhw6lwYMHU//+/UWbf7du3R6pE4cDnDFjxpCbmxt5enqKAIcXgBYUFHQorHmcAEcNbeQuG1vBjdxxIwc3U6dO1QQ3ycnJbYIbb29vEd6o9ThhDoIeBD0Ien6fQc/w4cNp0KBB1LdvX+rRowd17tz5qQcgqI6VOpI2aNAgcnJyovHjx5OHhwf5+PiIaxK9rqJHCYqMQqL2AqKH7SDigMjNzU087tWAqFu3bg99m3Xr1o26detGffr0IXt7exo0aBA5OjrSiBEjaOTIkaJ7aNy4cTRhwgRycXEhNzc3Md5nMpkoMDCQgoKCKDo6muLi4qi4uJgqKyupsbFR7Bx65513xPj8uXPn2uwZUgMhvRDo9u3bdP36dXGq2JEjR2jXrl20YcMG8aGfPPIlHwHPp341NzdTY2MjzZ49W3T9yN293PXDS555zw8HP2azmfz9/cnHx+c7Z2fnQjvs+AEAgN+TYcOGhXt6et578CmIbtBjsVgoNzdXnLRVUlJC5eXlNH36dJo5c6Y4uYK7eZYtW0bLly+nVatWaZYvv/rqq7Ru3TravXu3ONHi8uXLdOPGDc1Fgl64w6HO1atX6ejRo7Rz50567bXXqLm5merr6yk/P5+Sk5MpOjqagoODxdHQ3IXj4uLS5s0Ot1Zz+GJvb099+vSh7t27U7du3R56TwOfPjV06FBNiBMZGUmZmZlksVgMd908zClRjxvgqMXhDZ+aoQY3PCIVGxtLYWFh4sheW8HNw9bvOeh5VsMeBD2/raDnt7KQ2cnJiQYNGkT29vb04osvItz5ndZzzz1Hzz//PHXt2pV69epFAwYMoBEjRtC4cePI3d2dTCaTuKbh07eMOoqehYAoODhY7IgbN24cOTs7i05hXlL9sLcRB2k9evSgPn36kIODAw0cOJAGDx5Mw4cPpxEjRmge487OzuTi4iLGzLy8vMQYX3R0NKWkpFBRURHNnj1bjJLt3r2bWltb24RBRvuEbt++LXYetra20sGDB2nr1q0i9JFP++Jlz6+88gotXrxYjHzNmTNHHPXO1ys87jVlyhQR/PB1i3xIwoPg596wYcPC7QAAAH7L+vbtO8Ld3f0Qf/LBn56po1sc9HBHT2VlJU2fPp1mzZpFjY2N1NzcrDlli8e2uJuHw5733nuPjh49Kvbw8Iu/UecOz4Tv37+f1q9fT4sWLaLy8nKyWCwUGxtLgYGB5OXlRa6urjR27FjN0s3hw4fTkCFDxKkpfCpV165dqUuXLg990dSnTx9NN46/vz+Fh4dTQkKCWGTc0SCnowGOuphYb8+NUfHYFAc4paWl4mLIYrFQSkqKCG/MZrNYMOnl5dWmnkSY8zSCnl9L2IOgBwuZf8tBz5MIeziU7927N3Xt2hUjWahHrueee446depEXbp0oZ49e1L//v1pxIgRNH78eJo0aZIYifolAyJb42W2FlSbTCbRiTxs2DAaMmSI6Dx+2K7jTp06UdeuXalbt27Uq1cv6t27N/Xr148GDhwoTpGTl5rzaLmnpycFBQVRfHw8WSwWqq2tpWXLltHmzZvpyJEjIgSy1Ql069YtunLlCrW2ttKBAwfonXfeaRP88DHvPO61YMECmj9/Ps2ZM4dmzJhB06ZNa3O6l3yse1JSkmY8nzvZvb29D9nb2zvZAQAA/MZ0HTdu3EKz2fx3+eImNjaWEhMTNTt6CgoKyGq10tSpU6miooKmT59Os2fPpoaGBpo/f74Ienh0S17EvGbNGtq0aRMdOHCAzpw5Q5cvX9bducMnP3D3TktLC7322mtUV1dHOTk5FB8fT/7+/uTq6kojR46kESNGiM4cHq/ipZsPG+ZwZw/v4eGjVdPT0ykrK4tKSkoMlxQ/TJBja+eN0eiU3giV3IFjtVo1AQ6PTfHCaKMAp6OFoOf3F/RgITMWMj8LQY+Tk5MIeB51cT0K9SRKDYi4i0gvILK1k6gjAdHDhEMdDYb4ZEkeKePj7fv37//Q42R8O8inlA0ZMkRcjw0fPpxGjx5Nbm5uZDabKSEhgfLz8+mll16ijRs30vHjxzUBkN7S6Fu3btGFCxfo+PHj9P7779Obb74prifl4IdP+GpubqampiZxvLvc8cOjXvKOH/lUr4CAADKbzRQYGPh3V1fXRXZY7AwAAL8FQ4YMCfbx8fnaz8+PAgMDKSwsjKKjoykxMZFSU1MpKytLc7S61WoVHT182hYHPbyImYMeHt9av349vf/++3Ts2DG6cOGC5sWcX9zlEa1Dhw7Rhg0bqLGxkfLy8iguLo68vb1p9OjR4vSqYcOGkaOjIzk4OFCPHj2oS5cuNj/l7d69uwhyvLy8xMVYVlYWWSyWDo1Q2erCeZggx1aAw/tv+ASKgoICys7OprS0NIqPj9fsvXncAAdBD4KeX0tXz7MQ9Pzau3p+bXt6hg0bRg4ODtStWzd08KB+tSUHRDxm5uTkRBMmTCBPT0/y8/Oj4OBgcU0SFxfXZg+RUTikdg49SjBkFA6FhISIawx51xAHQ7Yek88//7zYv9S/f3+xaHro0KHiNDJfX19KTEwkq9VKCxcupK1bt1Jra6sYAeNTV+XrxevXr1NraysdOnSItm3bRmvXrhXXmrzjR+74eemll6ihoUET/FitVk3wk5mZKT4gi4yMpJCQEDKbzfTgNNpvhgwZEmwHAADwK9XHxcXlbT8/v//h8a3IyEgxvpWZmSmOV+egp7y8nKZNm0azZ8+mxsZGTdCzdOlSWrZsmXjxXbt2LW3dupUOHjxIZ86cETt55KCHR7XOnz9PmzdvpgULFlBJSQmlp6dTQEAAOTs707Bhw2jw4MHiyFzep2N0VK6DgwONHTuWAgICKD4+nrKysjSjVR0NcoyODFdPn+pIkMOjVHKIY7FYxH4hvsDglmw+flWvfomA55cKen7ve3oQ9CDoQdCjraFDh5K9vT26eFC/2+KF1d27d6e+ffvS0KFDaezYseTh4SHCoYiICIqJibHZOfS4wZAaDqmdQjwK5e3tTePHj6fhw4dT3759DR+7L7zwgjhtzNHRkQYPHkyDBw+mYcOG0bhx4yg4OJgsFgvV1NTQ8uXLac+ePXT16lXD8OfSpUt04sQJ2rdvH7399tui22fFihWi22fx4sWa4GfGjBlUXV1NJSUlIvjJy8sTH6rJi52DgoLIz8+PAgIC/sfNze3tvn379rEDAAD4tRg+fHiaj4/Pv/ORqOHh4RQTE0NJSUmUlpZGFouF8vLyxELmsrIyqq6uppkzZ2pGtzjo4VO3VqxYQa+++irt2LGDjh07RpcvXzYc17py5Qrt2LGDFixYQFarleLi4sjV1ZVGjBghLgR4CadRwNOnTx+aMGEChYeHU2ZmJpWVlRmGO+3txFEDHA5tZsyYoSl5qXFNTQ1VVlZSWVkZFRcXi2XGiYmJFBkZKS4YeJnx4xaCnt9G0POshj0Ien5bQc+vZSEzQh4U6uGLO4e6du0qTjLjY9p9fHw0Y2W2uoY6Mk6mBkNyGCSHQGFhYWI0yt3dnUaOHEkODg66S9R5JK5fv340ePBgEQKNGDGC3N3dKTk5mSorK2nlypX04Ycfthn7kq8tz58/TwcOHKBNmzaJ0Gf58uW0bNmyNsEPL3euqqqikpISsd+HFzvzUe7R0dEUGhpKZrOZfH19yWw2//uwYcPS7QAAAJ5xvV1cXLY/ePGikJAQio6OpoSEBM34Vn5+vjh5q7q6murr62nOnDnieHU56OGw57XXXqPt27fTsWPHRDcPfyIj7+Q5dOgQrVq1iqqrqyktLY3c3d3JycmJHB0dydHRUbQL6+3e6du3L02aNIliY2OpoKCAysvLRXHAI4c78miVGuaoQY7ckcNBTmlpKRUVFdGUKVMoNTWV4uLixMUMj1Q9iSDnWQl6ML71++zqeZaCHixk/nUHPR0Ne0aMGEEODg6PtDAfhUI9XHXq1El02PBS6gkTJpCXlxeZzWYKDQ2lyMhIsW+IQ6D2Oobi4uIMQyA5AAoNDRVj+f37928T7nbq1EkcKT9o0CBxpLyTkxN5eXlRTk4OzZ49mzZs2EBnzpwx3Plz8eJF3eCHO34WLVpE8+fPp8bGRpo1axbV1dVRZWVlm/0+mZmZlJycTHFxcaLbh0/z8vDw2G5nZ9fbDgAA4FkzcODAIJPJ9IPc1RMbG0tJSUmUkZFB2dnZlJ+fT0VFRWS1Wqmqqopqa2s1J2/xEety2PP666/T9u3b6cSJE3Tr1i3do9NPnTpFGzZsoLlz51JeXh75+vrSqFGjRBcPL+NUL/47d+5Mo0aNopCQEMrLyxMdPFxqwDNt2jTdLp36+noxWlVZWUklJSVUWFgoxqpiYmLEWJWvr68YreL6JUIdBD0IehD0PP2uHixk/nmDHkdHR+rRowd28qBQz2DJ42T29vY0ZMgQMU7m7+9PoaGhFBUVRXFxcWKUTA6C1BBIDX9CQ0MpNDSUQkJCyMPDg0aMGEE9evTQfA3ctcThDx8ZP2rUKAoODqaSkhJatGgR7dixgy5duiRGvuTOn0uXLtHBgwdp06ZNtHr1ak23z5IlS2jhwoVt9vuUl5eT1WqlwsJCys3NJYvFQmlpaaLbR/6wz9/f/4chQ4YE2QEAADwjXhg/fvwrvr6+/4939URFRVFCQgKlpKRQVlYW5ebmUn5+PhUXF1N5eblmfEvu6uFj1l955RV6/fXXadu2bXT8+HHdbp7Lly/Tzp07aenSpVRWVkaRkZE0duxYGjp0qDgJy97enrp160adOnUSL/ZdunQhFxcXio+Pp6lTp1Jpaakm6JFDHjXg4VGrqqoqslqtlJ2dTUlJSRQRESEWHathjq1C0IOg57cY9DxrYc+zEPT82rt6nuU9PSNHjtT9VB+FQv36Su4WGjhwII0ZM4a8vP5/9t4ztq07bfOmukRJbCIpNlHsFClSlNibWNR7sySrWpabZDXbsi33lh5nkjhOZp7MOFOS2WQyyWQmm0yc4hTbsSVjFwssHmDf3QV2P7wvFvthgcWDZ789iwdzvR/s8x8ekXSJLVuS/xdwAYl8KB4eHh2e/4/3fd01CIfDpGI8sT2MAUBMBVAi/KmtrUU4HIbX64XBYIBQKEx6rvz8fDIBTCKRkEyj9vZ2zM/P4/z58/j4449TVv1cv36dVPycP3+eNc3rzJkzOHnyJI4ePZrU5jU+Pn7Xap87Q07+1WKxPMvhcHI4VFRUVFRUT0p8Pl/rdDr/ndvtZmX1dHR0oLe3F1u3bsXo6CjJ6pmamsLCwgIOHTqEo0ePJlX1PP/88wT0XL58mXyoJoKe7777Du+88w6WlpZIy5ZKpSIf1iKRCFwuN+nmX6VSIR6PY9u2bdixYwcL9DCQZ2ZmhtWeNTc3h6mpKYyPj6O3txcNDQ2s3Jz7BTsU9Gws2ENBDwU9FPSsf9CjVqshEAjSBuxTU1NvHjOTyHg8HpRKJSorKxEMBtHQ0ICWlhbSBtbU1ESqfxj4w4CfUCgEj8cDnU4HHo/H+v0MZCopKYFEIoFEIoFKpYLNZsPIyAieeeYZfPjhhynBz82bN/HJJ5/gV7/6FV566SU8++yzePbZZ3H27FmcPn0aJ0+exNLSEhYXFzE3N0emeSVW+zAj3Ovr61nZPl6v99/x+Xwth4qKioqK6nHrTjDzPzFTHerq6tDS0oLOzk6S1TM+Po6JiQns2rULMzMzpKrn+PHjOH36NM6ePUs+GF9++WVcunQJX375ZUrQ8/XXX+NXv/oVDh06hKamJlitVsjlcojFYojFYhQVFSW1bPH5fLjdbgwNDWFychKTk5PYsWMHAT2rIc/s7Cx2796NkZERdHR0IBaLsfJ0HtZPCvQ8TthDQQ8NZKagZ+ODnvUcyKxWq8Hj8WjbFjX1U+yMjAxkZWWBy+VCKpXCZDLB5/ORe9HV8Gc1+AkGg3C5XFCr1cjLy2P9biaoWiwWk9Bnq9WK/v5+nD17Fu+//z5u3LiRBH5WVlbw8ccf46233sJzzz1HRrgz1T7Hjh3D4cOHWdU+27Ztw9jYGLZu3Yq+vj4yySsWiyEYDDIB2f9UVlbWw6GioqKionpMyjKZTC/V1NT8LTGYua2tDd3d3RgYGGBl9ezZswfz8/M4ePBgUlUP08J18eJF/OlPf2JBHgb0fPXVV3j77bexf/9+xONxmM1myOVylJSUoKSkBFwulzWhgWnZ6uzsZEGenTt3kvDlxMDl6elpTExMoLe3F/X19Y8U8DxNoIe2bz2dVT3rCfTQQOaNDXruBXvUajX4fD4FPdTU1Elm8oGKioqgUChgs9kQDofR2NjIavuKxWKIRCIE/AQCAfj9flgsFohEItb1JbHqp6SkBDKZDGazGT09PTh16hTee+89XLt2DSsrK6ycn6tXr+Ldd9/Fz372MzzzzDNkktfp06dx4sSJtNU+Q0ND2LJlC7q6utDS0oK6ujrSkubz+f5msVhe4nA4WRwqKioqKqq1UnFxsdhut19J1cLV19eHrVu3YmRkhFXVs3//fhw+fBjHjh0jVT3MB+Arr7yC3/3ud7h+/XpSRc8XX3yBt99+G/Pz8wiHwzCZTCgtLYVIJIJIJEoapS6VShGLxTA+Pp6ymmdqaoqAnqmpKYyNjaGjowPRaBQ+n++hWrTWI+yhoIeCHgp6NlYgMwU9qV1eXg6BQEBBDzU19X2byecpKSmB0WiE3+9HfX09GQPPVP2Ew2EEg0ECflwuF1QqFSsWIDs7G1wul9x/lpaWwmg0oq2tDSdPnsS7776L77//Pqni54svvsAvfvELvPjiiymrfZhsH2aS1/j4OEZGRjA4OMgKdGZavO7c210pLi4u4VBRUVFRUT1qCYVCm8Ph+O8ejwehUIiUzTLBzENDQxgbG8PExASrqufIkSM4ceIETp8+Tap6XnzxRfz85z8n7VuJFT2XL1/G22+/jdnZWYTDYej1epLNIxQKk0KY5XI5WlpaSEURE8S8GvLs3bsX27dvR09PD+LxOOmPXgvIQ0EPBT2bFfSsN9izGUDPk4Y96zmnRyKR0IweamrqhzIDf8RiMcxmMwKBAOrr65PAT2LFj9frhU6nY035ysrKQn5+PrkflUgk0Ov1aGhowPHjx/G73/2OBX4Y//GPf8Rrr72G5557jkCfU6dOsSZ5zc7OYufOnZiYmEgKdF7d4uXxeP67UCi0caioqKioqB6VFApFp9Pp/D9er5e0cLW3t6OnpwcDAwMYGRlJG8y8Oq/nlVdewUcffcSq6Ll16xa+//57/Pa3vyWgx2AwQCKRQCgUgs/nIy8vjwV6VCoV2traMD4+TmDPjh07SDYPM0p9586dGBgYQGNjI5mktVaQh4Ke9Q97KOihoIe2b61/0KNUKpNyNaipqakf1pmZmSgoKEBpaSkqKyvJZFmm3au2thbBYBB+vx8+nw9erxdmsxnFxcXkd2RlZaGgoABCoZAFfuLxOM6cOYOPPvoIN27cYLV5Xbt2Db/5zW/w4osv4ty5czh79ixOnjyJ48eP48iRIzh48CDm5uawe/duTExMYGxsDMPDw+jv70dXVxdaW1tRV1eHUCgEt9sNv9//fxQKRSeHioqKiorqYaXRaBacTue/+v1+RCIRVgvX4OAgmcK1c+fOpBYuJq/n7NmzeP755/HrX/+atG8xoOfGjRv405/+hDNnziAej6OyshJSqZQFehJL+TUaDTo6OjA+Pk5CoZmqHiafZ8+ePRgdHUVbWxtqa2sfeqrWegY9jxP2UNBDA5kp6Nn4oGc9BzJrNBqa00NNTb3mzsjIQE5ODvh8PrRaLTweD+LxeBL48fl88Hg8cLvdqKioQFFREfkd2dnZBPwwo90rKyvR09ODCxcu4IsvvsDy8jIL/Fy+fBlvvPEGnn32WZw5cwanT5/G8ePHcfToURw8eBALCwuYnp7G9u3bMTY2hpGREQwMDKCnp4dM8WJyfbxe77/qdLp9HCoqKioqqp+ozIqKiotOpxOBQACxWAxNTU0E9gwNDZFw5l27dmFubo41hevkyZOkjev8+fP44osvUgYyv/nmm+jr64PH44FCoYBAIIBAIEgCPXq9Hl1dXSlBDxPGPDk5ib6+PtTV1a15y9bTBHpo+9bTWdWznkAPDWTe2KDnfmCPXC5n5WZQU1NTPw4zVT8ymQx2ux21tbWsVq9AIACv10vuKY1GI7hcLnl8dnY2CgsLyf2rXC6Hx+PB9PQ0fv/73+O7775jtXndunULH3zwAQv6nDhxgkzx2r9/P/bu3UumeI2OjmJwcBC9vb1ob28nuT5M/qTNZrvIoWHOVFRUVFQPqNzKyso/uFwuAnuYvJ4tW7Yk5fXMzc2RvB4G9jCVPb/85S9x7do1Fuj5/vvv8f7772N6ehqhUAg6nY58Q1JYWMiauqXVatHd3X1X0MNk88RisTUNYF4vsIeCHgp6KOihoGezgB6NRgOBQPDEF33U1NRPtzMyMpCbm4uSkhKYzWYynCQajSIUCpEvEt1uN5xOJ/R6PfLz88njc3JywOPxwOfzIRQKodPpUFtbizNnzuDf/tt/ix9//JEFfi5fvoyXX36ZQJ/EFq8DBw5gZmYGO3fuJNCHGd3e2dmJxsZGEubscrlgt9s/5nA4eRwqKioqKqr7UKHNZvva5XIhFAohHo+jubkZ3d3d6O/vx/DwMJmENTU1xRq5fvz4cZw6dQqnT58mfczMh9utW7fw448/4q9//SvOnDmDWCyGyspKSCQS8Pl8FBcXs77dFQqFaG5uxujoKMbGxkhOTyLomZiYQFdX15pP2qKgh4KepwH0rDfYsx7at2gg89qBHq1WC5VKRbN6qKmp15WZdi+BQEAmfEWjUUQiEdLmxUAfh8MBhUJBMiYzMjKQn58PPp8PPp8PiUQCq9WK7u5uvPnmm/j6669x8+ZN0uZ17do1/MM//AOBPqdOncLx48dZYc67d+8mLV7Dw8OsMOdoNIpAIACXy4WampqrHA6Hx6GioqKiorqLRFVVVbdWT+Lq7u5mhTPv2LEDe/fuxb59+wjsOXHiBIE958+fx1dffUVAz8rKCr777jv84he/IO1bcrmcfCAmtm9lZ2fD4/GQEe8M7GECmXfv3o1t27ahs7MTkUjkseTzUNCzMWAPBT0U9NCqno0BerRaLaRSKSuIn5qamno9ORH8GAwGAn7C4TCp9nE6naiurobVamVVKjJtXkzFD9PmtXv3bnz44Yf44YcfsLKyglu3bmF5eRkfffQRAT7M2HYmzHl+fh5TU1PYvn07xsfHWdCnubkZ8XgcwWCQuVf9DxwOR8yhoqKioqJaLS6Xq7Db7f/J7XYjFAqhvr4ebW1tpLJnZGSEgJeZmRns27ePNYnr5MmTOHXqFN555x1cu3YNt27dIqHMn332Gebm5siYdaFQCB6PBy6Xy2rf0mg06O3txfDwMIE9ExMTpKpnfHwcnZ2djy2I+UmDnscJeyjooYHMFPRsfNCzngOZE1u4eDzeE1/MUVNTU9+PGfAjFAphMpng9/tJqHMi9HE4HNDpdKyqxZycHBQXF4PH45E2r2g0imeffRbfffcdqfa5desWvv76a5w/fx6nTp0imT5HjhzB4uIiCXOenJzEtm3bMDQ0RCZ4tbS0oK6ujoxtdzqd/w+Xy1VwqKioqKioGHG5XHksxvaEAAAgAElEQVRVVdV/8Xg8CIfDBPYwY9eZcObESVyrYc/p06fx5z//GTdv3iRZPdevX8evfvUr9Pb2wuVyQSqVgsfjJbVv8fl81NfXY3h4GMPDw2TyF5PVQ0HPxoY9Gwn0PC1VPesJ9NCcno0Neh4E9qjValbmBTU1NfVGcWLGj8ViQSAQQCgUgs/nY1qqyL2JTCZLavNi7n+lUimcTid27dqFTz/9lGT73Lp1C9euXcOlS5dInk9ipc++fftImPP4+DhGRkbQ39+P7u5uMradgT4ul+u/UOhDRUVFRcXhcJJhT0NDA9ra2tDb28uCPbt27cLs7Cz279+PpaUlAnuOHz+OV199FVeuXCEfWDdv3sTVq1dx6tQpxONxGAwGCAQCFBcXIz8/n9W+VV1dja1btyZV9ezYsQPbt29HX18f4vH4Y83ooe1b6xv0bJSqHgp6KOihoOfvViqVdAoXNTX1hndmZiby8/Mhk8ngcDgQCoVSVvtUVFSwqhmZNq/i4mLw+XwYDAa0t7fj7bffxvXr18kI9xs3buCTTz4hI9sZ6HPo0CECfSYnJ1nQhxnbzrR3JUAfOYeKioqK6unVHdjznxMre9rb29Hb24vBwcGUsOfw4cM4evQojh07hmPHjuHSpUukhWtlZQU3b97EX/7yF0xOTsLn86G0tBRFRUUoKipi3eyrVCp0dXVhaGgoqapnx44dGB4eRlNTEwKBwGMZr05BDwU9mxn0rDfYsx7at2gg8+MBPVqtlvVtNzU1NfVmcFZWFoqLi6HVasFkX/r9frjdbla1T3l5OXJzc8nj8vLyyH1xaWkpQqEQjh49iqtXr+LmzZtYWVnB8vIyvvnmG7z44os4duwYjh8/jqNHj7KgD1PpMzo6ioGBAfT09KClpYVCHyoqKiqq2yosLJQlwp7Eyp67wZ4jR44Q2PP73/8eP/74I4E9N27cwJtvvomuri7YbDYIhUIUFRWhoKCA3OxnZ2fD7/djcHAQQ0NDJAh6+/bt5MOLad+ioGdjgZ6N1r5FQc/TCXo2elXPRgI9TDgzU9VJTU1NvZnM5Psktnkxk7xcLhccDgfsdjssFkvKUOeioiIIBALY7XaMjY3hz3/+M27cuEEq5r///ntcvHiR3HcfOXIEhw8fxsLCQkro093dnQr6/GcKfaioqKiePgntdvs/rq7s6enpSQl7mIBmBvacOHECH330EQmbW15extWrV3H48GE0NDRAo9GkrOqRSqVob2/HwMAAmcLFVPVMTk5iy5Ytj71962nI6aGghwYyU9Cz8UHPRghkXu2SkpInviCjpqamXmtnZmaioKAACoUC1dXVCIVCCAQCcLvdcDgc5LNdpVIhKyuLPCY/P5+AH61Wi5aWFly4cAE//vgjafG6evUq3nnnHRw7dgxHjx7F4cOHSZDzaujDZPokQp8797r/yOFwRBwqKioqqqdChZWVlbfcbndSG1diZs/u3bsxNzdHApqZ3J7Tp0/j008/TRonuW3bNgQCAUilUhQWFoLL5bI+1Ox2O7Zs2cKCPdu2bcPk5CSGh4fR0tJCeqAp6Nk4sGcjgZ6npaqHgh4Kep5UTk+iE7/Npqampn4anJWVBR6PB51OB4/HQ2IJGOhjtVphNBpRWFhIHsNU+xQWFkIqlaK2thaLi4v49ttvCfT58ccf8f777+P48eOkyoeBPjMzM0mZPonQhwFP1dXVtzgcThGHioqKimpTK7eysvI7l8uFUCiEuro61jQuBsLs3LkTc3Nz2LdvHw4ePIjDhw9jaWkJzz33HL744gtWXs9bb72F3t5eOBwOiEQiFBYWsoKZi4qKUF9fj/7+fgwMDGBoaAijo6OYmJjA+Pg4uru7EYlEaPsWBT0bqqqHgh4ayExBT3oXFxc/8YUXNTU19ZMwM81LIpGgsrISPp8PHo8H1dXVBPpUVFRAIpGQx2RlZYHL5aKwsBBCoRBOpxNjY2P4y1/+QnJ9bt68iU8++QSnTp1Kgj5MkPPY2FgS9InFYonVRt9xOJxcDhUVFRXVplSG2Wz+N263G8FgEHV1dWhtbWXBnvHxcezcuROzs7NYWFhgwZ7z58/jyy+/ZMGeF154AW1tbWQSQWFhIbKzs8kHmFKpRFdXF6nsGR4exvj4OCYmJjA0NERCmTd7+xYFPRT00JweGsi8mXN6GJeXl7O+uaampqZ+Wp2ZmYmioiJoNBq43W54vV44nU6S6WM2m1FWVkbum5m2MC6XCx6Ph4qKCvT29uI3v/kNgT63bt3CX/7yF5w+fRpLS0s4fPgwDhw4gPn5+ZTQp6urC83NzYjFYvD7/fB4PLBarf+Gw+FkcKioqKioNpc0Gs0LLpcLgUAA8Xgcra2t6O7uToI9e/fuxcLCAhYXF3Ho0CEcPnwYr7/+Or7++msCe65du4Zjx46hvr6e5PVwuVzyoZWRkQG73Y7e3t4k2DM+Po7e3l5Eo1F4vV4KejYI6Nlo7VsU9DydoGejV/VsVNCj0WhQXl4OLpf7xBdZ1NTU1OvFGRkZyMvLg1Qqhd1uTwl9dDodCgoKyGNyc3PB5XIJLGpvb8err77KCnP+7LPP8Mwzz2BpaQkHDx7EgQMHMDc3h+npaRb02bJlC4E+0WiUZGQaDIYXOVRUVFRUm0dSqXTU6XT+LRAIIBaLobm5GV1dXejv708Jew4cOIDFxUUsLS3h4sWL+Pbbb0lez5UrV7Bv3z6EQiHI5XJwuVwUFBSQvJ68vDyEQiH09vair6+PBXtGRkbQ2tr62LJ6noacHgp6Ng7o2aztWxT0bOz2rYcFPQzsSVywUFNTU1P/3Uy2j8FgIFXtVVVVBPoYjcakKV5cLhdcLhcymQx1dXU4ffo0rl27RnJ9Pv/8czzzzDM4dOgQFhcXCfSZmprC9u3bMTY2huHhYWzZsgWdnZ1oampCJBJhoM/f5HL5KIeKioqKauNLJBIFampq/sXv9yMajaKpqYnAnqGhIYyPj2PHjh1JsOfgwYN4/fXX8d133xHY89lnn2HPnj3wer0Qi8UoKChIyutpbGxkwR4GKA0MDKCuru6xTOB6GkDPRm7fooHMFPRQ0PPkQc+jgj1qtRr5+flPfEFFTU1NvZ7NtGypVCrU1NSQCV4WiwUmkwkGgwFSqZTcU2dlZaGgoAAFBQUQi8UIBoNYXFzEN998Q6DPZ599hjNnzuDgwYNYXFzE/v37CfSZmJjA6Ogotm7dir6+PnR0dKChoQG1tbXwer3weDz/IhKJghwqKioqqo2r/Px8ncPh+F8+nw+RSARNTU3o7OzEli1bsHXrVoyNjWHHjh2Ynp7G/Pw8C/acP38e33zzDYE9H374ISYnJ+FyuSASiVBQUIDc3FzyQVZaWkoCoBNhz9jYGLq7u1FbW7upq3oo6KFVPU8L6KGBzBT0MC4rK2N9DlBTU1NTp3dioLPNZksJfRQKBTIzM8Hh/H10e0FBAUQiEVwuF+bm5vDll18S6MMEOSdCn9nZWezZs4dAn8HBQRb0CYfD8Hg8cLvd/4vP5+s5VFRUVFQbUsU2m+0fvV4vamtr0dDQgI6ODvT19WHr1q0YHR3F9u3bMTU1hbm5ORbseeGFF3D58mUCe373u99hfHwcTqcTAoEABQUFyMnJIR9ger0enZ2dLNgzOjqK4eHhx9bCRUEPBT2bEfSsN9izHqp6aCDzkwc9Go0GKpWK9TlATU1NTX1/zsrKAp/Ph9FohMvlgsPhgNVqhclkgl6vh1qtJjA9IyODQB8+nw+n04mpqSl89tlnWF5exsrKCv74xz/ixIkTBPrs27cPs7Oz2L17N7Zt24aRkREMDg6it7cXbW1tqKurQygUYu6f/5HD4fA4VFRUVFQbS2az+SO3241wOIyGhga0t7ejt7cXg4ODGBkZwfbt27Fnzx7Mzs5i//79OHDgAA4ePIhz587hr3/9K1ZWVrC8vIxf//rXGB0dhdvtJrCHyevhcDiw2+3o7OxEd3c3+vr6MDg4SEpIGxsb4ff717SFi4Ke9Q17KOihoIdW9Wwu0KPRaCCXy1mfA9TU1NTUD+bMzEwUFhaivLyc3Osx0Een07HaZZnw5/z8fAgEArjdbuzZs4cFfX7/+9/j+PHjJM+Hmdy1a9cuAn0GBgbQ09OD1tZW1NXVIRgMoqamBpWVlR9zqKioqKg2jpRK5X6n04lgMIj6+nq0tbWht7eXBChPTExg9+7dmJmZwb59+7C4uIjFxUWcOHECf/7zn0llz7vvvouRkRF4vV4IhULk5+ezxkc6nU50dHSgq6uLVTnU39+PeDy+pnk9T0NODwU9Gwf0bNb2LQp6Nnb71qMGPRqNhpUxQU1NTU39081U7yiVSjgcDga+wGg0QqvVoqysjEw/TIQ+QqEQXq8Xe/fuxRdffIHl5WUsLy/j0qVLJMR5//79WFhYwN69e7Fz506Mj49jeHgY/f396O7uRktLC+LxOPx+P1wuFzQazX4OFRUVFdX6l1AoDDkcjn/x+/2Ix+NoaWkh49eZaVm7du3C3r17MT8/j/3792NxcRFHjx7FBx98gJWVFaysrOAPf/gDtm/fjkAgALFYjPz8fFK+n5GRAafTidbWVnR2drIqh3p7exGJRNashetpAD0buX1rI4Ce9VrVQ0EPBT3rAfSkgz3l5eXg8/lPfIFETU1NvZnM5PpIpVLYbDbU1NTAarWS1i6lUkmmICZCH7FYjEAggP379+PLL7/EysoKvv/+e7zxxhs4cOAADhw4QEKcp6ensWPHDoyNjWFoaAj9/f2syV1erxdut/tfhEJhiENFRUVFta4lraqq+h9MSHPi+HUG9jATuebn57Fv3z7s378fhw8fxjvvvENgz5/+9CdMTU0hHA5DLpcjPz+fFcxpt9vR1NSE1tZWdHV1EZjU2dlJguA2E+yhoGfzwB4Kemgg82YGPWtV1aNSqegkLmpqauo1dHZ2NkQiESoqKuBwOFBRUQGNRgOlUonS0lJyH56ZmUmgj1wuRzgcxtGjR/HNN99gZWUF33zzDV588UUCfJg8n6mpKUxOThLow4xrZ0Kc3W43PB7P/+BwOFIOFRUVFdW6VKbFYvnW4/GkDWnesWMHCWlmYM+BAwdw8eJFXLt2DSsrK/j8888xMzODaDSK8vJyFBQUIC8vj3wgGQwGNDQ0oLm5GR0dHWTiV1tb25qFM1PQQ0HPZgQ96w32rIeqHhrIvL5Aj0ajQUlJCZkYQ01NTU29dk4Mc7bb7TAajVCpVCgtLUVJSQkrViE/Px/5+fkoLy9HNBrFuXPn8N1332FlZQWXL1/G6dOnsX//fgJ9ZmZmyOSuxBDnxDwfp9MJu91+hcPhZHKoqKioqNaXNBrN0dW5PQzsGRkZweTkJKampjA7O4t9+/YR4PPCCy/gypUr5FuBpaUl1NfXw2w2E9jD5DXI5XLU1dWhsbERra2tJBeotbUVgUDgkef1UNCzvmEPBT0U9NCqns0LemQyGQv2U1NTU1OvvTMzM1FcXAy9Xg+r1QqtVgu5XA6JRAKBQEAAfFZWFvLy8lBQUACTyYTGxka8+uqruH79OlZWVvDJJ59gaWmJVPosLCxgZmYGu3fvxsTEBIaHhzE4OJiU51NTUwOdTneUQ0VFRUW1fsTj8bzV1dX/NxAIIB6Po7W1FT09PaSVa3VIMwN7jh07hs8//5z0/Z47dw5NTU2w2+0oLCxEXl4e+WARCASIxWKor69ntYqtBex5GnJ6KOjZOKBns7ZvUdCzsdu31gr0lJaWkrwIampqaurH70ToYzaboVarSZUPj8cjX8RmZ2cjLy8PXC4XdrsdfX19uHTpEm7evEmGrxw8eBAHDhzAvn37WCHO27ZtI61dXV1daG5uRiQSYQau/F8ej+flUFFRUVGtC3Htdvt/ZXJ7mpqaCIwZGhoiIc0zMzOs3J7FxUX88Y9/xMrKCq5du4bXXnsNHR0d8Hg84PF4LNhTUFCAUCiEeDyOxsZG0srV3t6OYDD4yGDP0wB6NnL71kYAPeu1qoeCHgp61gPoSQd7lEolhEIhCeanpqampn6yZtq7DAYDjEYjlEolJBIJRCIRCgsLyXY5OTnIzc0Fj8eDx+PB2NgYPvzwQywvL+Pq1au4ePEiq7UrMcR5dHQUW7duRV9fHzo6Olh5Pm63+79yOBwuh4qKiorqyUqn073lcrkQDofR0NCA9vZ29PX1YXBwkOT2TE9PY25ujlzsDxw4gEuXLuHHH3/EzZs3cenSJQwNDSEUCkEikSA3NxdZWVngcG5/e+B2uxGPx9HQ0EBGvD/qgGYKetYv6NkosIeCHhrIvF5Bz71gDTMF61FbrVajrKyMWK1WQ61WQ6VSQSqVsuB+OmdkZDywOetgsURNTU290c0EOZtMJhgMBigUCojFYggEAhKkn5GRQaCPRCJBMBjEnj17SAX/lStXcO7cOSwsLJAqfybEOTHPp6enB62trYjH4wgEAqipqYHJZHqLQ0VFRUX15MTn8+uqq6v/FggEUFdXR2DM4OAghoeHsX379qTcnn379uHll1/Gt99+i5WVFXz00UfYsWMHYrEY1Go18vLyWN/yWq1WRKNR1NXVoaWlBb29veju7n5ko9cp6KGgZzOCnvUGe9ZDVU86gGMwGAjwYIAEAypUKhWxUqmEQqEglsvlkMlkxKWlpSxLpVKWJRJJksViMUpKSlgWiUQpLRAIUprP51M/AvN4vLQuLi5O6aKioiQXFhYmmcvlJrmgoIBlJgA1Pz8feXl5LOfm5rKck5PDcnZ2Ng22XiNnZmYiOzubfAlF/XiOeVZWFjKzsijAXQfOycmBVCqF2WyGVquFTCaDSCQCn89nhTjn5uYiLy8ParUa0WgUi4uLJMT5s88+I21dTGvX7Owsdu3ahW3btmF4eBgDAwPo7u5Gc3MzotEo09r1t5KSkjoOFRUVFdUTUYHdbv9vXq8X0WiU1co1PDyMbdu2kVauRKp/8OBB/PWvfyXUf2FhAY2NjbBarSgoKEBubi75gFcqlYhEIqSVq6urC729vYjH4w8NeyjoWd+wh4IeCnrWuqpHo9FALBY/cdBATf2oXFxcTEYnU/905+XlQSQSQS6Xs6AvM62Ix+NRAPSInJGZCS63EEKRGKUyJZRqLcrKdSwrVOWQlCrAEwiRd6eqhPoxvkcZGcjLy4NcLid5PkyAc1FREYHNDPTJz8+HxWJBU1MTnnvuOVy/fh03b97Ee++9x/ryNzHPJ3FUe3t7OxoaGlBbW8tENvw3DodTwKGioqKierzS6/WvJLZyJU7lYlq59u7dS3J7mIv7+++/j+XlZVy7dg2nT59Ge3s7XC4XioqKkJubSz44+Hw+wuEwotEoaRXr7e1FQ0MDfD7fhgM9jxP2UNCzcUDPZm3fWs+gx2QyQaVSPfHF+cM4sbLofq1SqR46f4ex2Wx+ZOdbunPwUe2rWq3+SceL+QZ7I5rL5T7xReJGdHZ2NsRicRLkSWWlUgk+n08rUH6ic3JyISqRQKXWQa3RQ601oFxrRLkuhbVGqLUGqDUGlGn0UCjV4PGFtKrtMTojIwMFBQUoKysjeT4ikQg8Ho91vcnOzkZubi4KCwvhcrnQ39+PX/7yl1heXsb333+PV155hawLmCqfqakpTE5OJrV2JY5qNxqNr3CoqKioqB6f+Hy+y+l0/ivTysVM5WJauRJHsDPVPfPz83jjjTfwww8/4ObNm7hw4QL6+/sRDAYhFouRk5NDvjHLycmB1+sl1T3MCPaWlpafPJHraQA9G7l9ayOAnvVa1UNBz4Pl9KjV6pSLZLFYjEAggL6+PkxMTBBPTU1heno6yQsLCzhw4ECSl5aWcPz48SSfPn0azz77bJJfeOEF/OxnP0vyq6++ip///OdJfuutt/DWW2/hzTffvG9fvHgRFy9exBtvvPHQvnDhAl5//XW8/vrreO2119bEr7/+Oi5cuPBI9pd57Q9yvJhjnOr4X7hwIeX79dJLL6V8f8+dO5fyfDh27FjK8+fAgQMpz7fp6Wls376dnJdDQ0NoaGhICy/ppLMHc35+PpRK5X3BntUVP7Ta5/6dlZWFErH075BHZ4RWb4bOUAGd0QK9yQq9yQqDuZL8t95kgc5ogdZQAY3ejHLdbQCkVGtRzOODw6HQ7XE4MzMTRUVF0Gq10Ov1kMlkEAqFKC4uRl5eHtkuOzsbOTk5KCkpQTAYxMTEBD799FMsLy/j8uXLOHz4MBYWFoj37t3LGtXe399PWrtisRi8Xi98Pt+/8vl8N4eKioqK6rEox2az/UcGyDQ1NaGzs5NM5ZqYmMCePXtIKxfjY8eO4auvvsLKygo++OADTE5OIh6PQ6vVIjc3l/QBczgc2Gw21NbWIhaLoampCT09PWhvb0coFNpQsIeCns0Deyjo2RyBzHq9Pin3RiAQoK2tDS+//DJeeeUVPP/88zh37hzOnTuHs2fP4syZM0k+ffo0Tp06hVOnTuHkyZMsnzhxAidOnEi5wD969CjLR44cwZEjR7C0tMTy4cOHcejQIRw6dAgHDx5keXFxkQTg368XFhYwPz+P2dlZzMzMPLSnp6exZ8+eNfPU1BT27t37SPZ1bm6O1VZ8v15cXEw69sx7cvjw4aT3jHkvV7/Hx44dw7Fjx5LOhxMnTiSdOydPnsSpU6dw+vTplOfd2bNnybn57LPP4uWXX8brr7+OyclJyGSyJOiT+LlKnd55eXk/CfYkQh9abXJvc7mFUKm1KNcaodGboTNWQG+ywlhhg8laBXOlAxW2alhsNSxXVFbDbHXAZLHDWGGD3mS9DX90Jqi1BpQqVMjOphP+HoezsrIgEAig1+uh0WggkUjA4/FQWFhIrjeJIc4ajQbxeBzz8/O4evUqbt68iQ8//BDz8/NkfTA/P4+9e/di165dGBsbI1O7mNYuZmqX0+n8jxwOJ4dDRUVFRbW2KisrO+h2uxEKhVhTs5ipXDt37iStXMzFfG5uDh9//DGWl5fxww8/YGFhAS0tLbDb7SgoKEBOTg4rtycUCiESiaChoQGdnZ3o6ur6SSHNFPRQ0LMZQc+jgj3rBfSsZSDzaq9eFItEIkxNTeH555/H4uIitm/fjv7+fvT19WHLli3YsmUL+vr60Nvbm+Senh50d3cnuaurCx0dHejs7CTu6OhAR0cH2traktza2orm5mY0NTWhqakJzc3N5P/r6+uTXFdXh3g8jlgsdt+ORqOIRCKora1FOBx+aIdCIQQCgTVzMBhEKBR66P2sra1FJBJBNBp9oOMVi8UQj8dRV1eXdPwbGxvJ+5T4nrW0tKCtrQ3t7e2s97e9vZ11LiQ61fnT3d2d8lzr7e0l5+SWLVvQ39+P0dFRzM/P4+zZszh58iS0Wm1Spg/nMS0EmZyPwsLCtCHXD+qioiLk5+evKUzJysqCQqH4ybCHcUlJyRNfjK9n84UlUGsNd0CPBQazDWZrFSy2GlRWuWCr9qDK6YPD5Ue1K4Bq9x27AnA4/aiq8cFW7YG1yokKWzVMFjsM5kro7oAfVbkO+fm0qu1xODs7GxKJBEajESqVCiKRCEVFRSgoKCD38pmZmcjJyUFBQQHsdjva2trw7LPPkkiHCxcuJLV2MVWMTIBzYmsXU91fVlZ2kENFRUVFtaaSVVdX/7Pf70csFkNrayu6u7tJdU/iVK7VrVzXrl3D8vIynnnmGXR1dcHv90MgECAnJ4fczHG5XAQCAYTDYdLK1dPT88AhzRT0rG/YQ0HP5qjqWQ+g50Fgj9FoTKqAGB4exrFjx7B161bU1dXB7XbDZrOR32s0GqHT6VKOQ0/MiFEqldBqtSlHkZeXl0Mul0MikZAsndWTvph/FwqFKCkpIf+fOMVLIpGgpKQEPB4PfD4/5ZQvZhtmwZz4s8RtxGIxiouLUVhYCKFQCKlUytpGLBZDKpWiuLgYXC4XPB4PUqmU9XxisZgE2HK5XBQVFUEsFiftk1QqhUAgQEFBAQoLCyEWi5P2SSqVQigUkglWqfaJ2e+ioiKyTWlpadJ+J37jLBAIkn5P4j4VFxeDz+cnvbZUx5uZtMYcG6lUSiayiUQilJSUQKFQJE1zUygUrBwhZjw9c25oNBpoNBpotVqUlZVBqVRCp9MlnW96vR5Go5FUqlksFtTU1KC2thadnZ3Yv38/lpaWkoLI17rKJzMzEwKB4JFAk7vl5ZSUlKzJaxGJRI9sP2kbXZpjLJagXGeEzlABg7kSZqsDVrsT9moPHC4/ajwhuHxhuP0ReAJReIIxtgNRuP0ROL1hVLuDqHL6YHO4YbHVwGSpul3xozdDrTGggFv4xF/vZjcDdxUKBWntYrLDEkPjmdYugUAAn8+HoaEhvPvuu1heXsY333yDpaUlslZYWFjAzMwMdu/ejW3btpEA566uLjQ3NyMSicDr9cLr9f4zh8ORcaioqKio1kZGo/F3Ho8HtbW1aGxsRGdnJ7Zs2YKhoSGMj49j9+7dSa1chw4dwjfffIOVlRW88847GBsbQzQahUqlYuX2ZGZmoqamBsFgkLSKdXV1oamp6b5Dmp+GnB4KeijooaDnwUBPuuweo9GIpaUltLe3o6qqCkqlkiz6S0tLUVj494VDXl5eEhRYvU1mZiaBCcw2MpksKUC3qKgIMpmMbCOXy1FUVMTaJicnB6WlpeT5mBtqzqqbbgZCJD4vZ9XNeSIYkUgkkEqlSUGzXC4XcrmcQBOZTJaUS5KTkwO5XE6gjkwmS5oIlZGRgdLSUrJPcrk8ZYAwsx/pXhuHwyHh1Mxrk0gkSdsUFhYm7ffqapC8vDzW8ZbJZKy8Cc6dhYlMJmMd79XVMZmZmUnHWywWs45lRkYG67UxUCwnJ4e1Tarz5F7nklQqhUgkYk3EEQqFUCgUqKioQCQSwczMDFpaWh5blg9zTqwV6EkFfh5lIHV2dvY9n5MBc+Xl5ffcViqVPtGF+Hq0QFgCjd4EvckCk8UOi6YCziQAACAASURBVL0G9moPqt0BOL1heAJReENx+MN1CNQ2IBC57WC0EcFo4+3/r22Av7YevnAdvMHYHfgTgsPlh83hRkVlNYwVNuiMFVBrDbTS5zE4IyMDXC4XarWaTLxkKvJWt3Yxf2exWAxTU1P49ttvsby8jD/84Q/kC2KmtWt6eho7d+7E6Ogoq7Wrvr4ewWAQbrcbFRUVv+NQUVFRUT168Xg8v8vl+lswGER9fT3a2tpIUDMzlWt6eprkJTB5EX/4wx+wvLyMr7/+Gnv37kVLSwtsNhvy8/NZrVwajQaBQAC1tbWor69HZ2cn2trayAWegh4KemggMwU9PwX0pGvn6uvrQ09PDyoqKliVIukgRU5ODqk0kMvl4PF4KW+ElUolqeYRi8Upt2EqQ6RSKWQyWcpt+Hw+qfRRqVQpt8nJyYFKpYJYLIZarU47MaisrIxsk25st0KhgFQqhUKhSAlgOJzboEYul0Mul6dd3BYXF0OpVEIqlUKpVKbcJjs7G+Xl5RCLxSgvL0+7qGC2UavVaas7mP1WKpVp3xPmOMtksrT7zVSpSCQSKBSKlNvk5+ezjneqVqOsrCyUlZWhpKQESqUyJXDJyMggv4eZCJbq+Zj3nzmf0r220tJSaDQasqB6HG1d2dnZa1rV8zgqaYqLi+/6PFqtlnX9MplM9wQ/NDfp7+YWFUOjN0NvssJsdaCyygWH009Aj+8O5AlGGxGKNSMca0Y43oJwvAW1d8z8fzjWjFCsCcFoI/y19fCG4nD7I6jxhGCv8cJqd8JksUNvtKCsXE+DtB+DMzMzwefzodPpoFKpSJVmXl4eq7UrOzsb+fn5sNlsaG1txYkTJ7C8vIzr16/j5ZdfZkVAMFO7Elu7urq60NLSgng8Dp/PB5/P9zcej+fnUFFRUVE9UmXabLZ/7/V6EY1G0dzcnDKoeXZ2FvPz88Tnz5/H9evXsbKygpMnT6K7uxs+n4+UmTM3yzweD36/H8FgkLSKdXZ23lduz2YHPTSn5+ms6llPoGejBDLfy6tbXUZHR1FTU8OqopBIJHcFEGq1GqWlpdDr9WnhCgNEtFpt2oWpQCAgbT3poFBmZiYMBgOpoEi3T8w2Op0u7TZarRZyuRxGozHtNkxordFoTAuFhEIhtFotNBpN2sySrKwsmEwmUh2R7vlMJtM991un091zv5mFttFoTLvYFolEpHUqHVzJzc2FwWCAUqlMC6qY4y2TyaDRaO56vGUy2V1fm1KpJK8/3fEWi8XkfUm334WFhVCr1RCLxTCbzdi6dSs0Gg3rXF+L0eFSqfSJwB6V6nZL5KNY0N9tBLtGo0l7LVOr1Wkfl1ip9TQ7Kysbaq0RBnMlKiqrYbtT1eP2R+ALxRGINCAUa0I43nwb7tS1IlLXikh9W2rXtaK2rpXAHwJ+gjG4fGE4XH5UVrlgslZBb7SgVJb+b5j60TknJwcSiQQ6nQ6lpaUoLi5mVfncPheykJ2dDT6fD5/Ph8HBQTKq/euvv8bi4iJZN8zNzZEAZ6a1q6+vDx0dHWhsbERtbS08Hg9qamr+PYfDyeRQUVFRUT0aSSSSicSg5vb2dvT19WFwcBBjY2MkqHlubg5zc3OYn5/H/v378fXXX2NlZQWXLl3C6OgoYrEYNBoNsrOzWa1cVVVV8Pv9pFWsq6sL9fX18Hq9FPRQ0PNUgR4ayPzoQQ+TxSMSiViL4J6eHuh0OlZui1wuh9lsTntzy4CMysrKtNswuSwVFRVpF39SqRQmk4kAhlTb5Ofno7KyEuXl5TCZTGmfr6qqCmVlZaiqqkq7jd1uR1lZGRwOR9oA3IqKCmi1WlitVgiFwpTbqNVqcjzTAQ8+n4/KykpoNBpYLJaU22RmZsLhcKCsrAzV1dVp95vZ5l77rdFoUFlZmbYySa1Wk/ybdBCKx+PBarVCo9GkPd4ZGRnkeN/tHKisrIRKpYLNZku7jV6vh1qthtVqZbV8rT5P9Ho9DAZDWsCWl5cHs9lMzt9YLAabzcY61x916HFBQcFdgQwD1+4GRh72sene6wcxk6mVyiaTKe01jaloWKv92gyWlMqhN1kJ7KnxBOEJROEP1yMYbbwNeu4Fee4CfmrjLQjFmhGINMAXqoPbH4HDFbgNfSxV0Bkt4BYWPfHjsNmdkZGB/Px8KJVKlJeXQyQSkWEszHUnIyMD2dnZpLIzHo9jx44duHLlClZWVvDb3/6WrB2YdcT09DR27NiB4eFhDA4OJgU4e71eyGSy7RwqKioqqkei/Jqamv+XCWpuaWlBd3c3BgYGkoKaEy/Yv/71r7GysoJvv/0WU1NTaGtrg8PhQEFBAbKzs8k3jmq1Gj6fD4FAAPF4HO3t7WhtbSWJ/BT0bCzYQ0HP5qjqWQ+g51HAHqPRSCwUClmL4Gg0CplMRtq0mAWzx+NJWT2QmZkJr9dLIEW6BbjH4yHAJx08cjqdMBqN0Ov18Hg8Kbdh3suysjKEQqGUVSDl5eWoqamBUqmE1+tNWS1UUlKCQCAApVKJqqoqVFRUJG1TUFCA2tpalJWVwWw2w+fzJW2TlZWF2tpa6PV66HQ6RCKRlBU1fr8fZrMZZWVlqK2tTdlSVFlZiaqqKigUCvh8vpTQSyaTwefzQaFQoKqqKiVgKSwsRDgcJvud6lhmZmYiHA6T4ONQKJSy4qWmpoZUb4TD4ZTHW6PRoLq6GkqlEoFAIOVrKyoqgt/vh0qlgtPpRGlpacpFkt/vJ8AnXSVQVVUVDAYDTCYTrFZrym3KyspgsVhIa5jT6URFRQXrXH/U7S13Czo2Go2s64BWq71v2PMgj5XL5Q/9OtK1pJWVld312mYwGNLul0AgeKTHeiM6JzcPepMFZqvj77AnGIO/tv5OVc+dip4HAT13qfgJRhvhCzPQxw9r1e32LpVa+8SPxdPgzMxMFBcXQ6PRQKFQgMfjIS8vj3Wvz7R2FRQUwOFwoLW1FadOncLy8jJ+/PFHnDp1iuT5zM/PkwDniYkJVoBzU1MTCXB2u93/H4fDyedQUVFRUT2cFArFIY/Hg3A4jIaGBnR0dKCvry8pqJmh8rOzszhx4gRp5Tp37hx6e3sRCoUgEolYrVxcLhdut5tU9zQ3N6Ojo4OUbK4H0ENzeijooaBnY4MexkyFj0AgAJ/Ph9PpJFksiWHNNTU18Hq9STe1Ho8HTqeTVAE1NjYmVfDU1NQgEAhAoVBAq9WisbERer2e/HtGRgbsdjtisRiZyBQOh+Hz+VjwxGKxoLGxkbQGOZ1ONDY2ksqbjIwMWK1WtLS0wGg0QiqVoqKiAm1tbdDpdMjIyEBGRgaMRiM6OjpgsVhItUhLSwucTicZoatWq9HW1obq6moyRSoSiSAWi5HJSAqFAi0tLQTAMGCstbUVZWVlyM/Ph0QiQTweRyQSQVlZGUpLS1FVVYWOjg6YTCYyWcvv96OpqQk6nQ4SiQRmsxnt7e1wOBwoKipCUVER7HY72tvbYTabSbtAU1MTvF4viouLkZOTA51OR75IKC0thVqtRiwWQyQSIVUWUqkUjY2NZL8VCgV5fuZY5ufnw+fzIR6Po7y8nBzvlpYWAvWYY5l4vG02G5qbm1ngTygUoqmpCTabDaWlpTCbzWhubmaBuJycHITDYXg8Hsjlcuj1ejQ2NiZlC2m1WkSjURIaXFdXl5TjU1RUhPr6ejJFTigUoqqqCqWlpWta4ZOuMmZ15g3j+6n0+SmPfViQdbfAabPZnPYap9frKfC5iyWlcpgsdlQ6XKh2B25X9tTWIxS73b71wFU9d/HfoU8TfOE6uHy1qHL6YLHXwGC20Sqfx+SsrCyUlJSQAGcul8uq8mG2yc7OhkgkQjAYxMDAAN577z2srKzgk08+IesIxnv37sXOnTsxNjaGrVu3ore3lxXg7PF4UF5efphDRUVFRfVQ4lVXV//vQCBAsnWYoOaRkRFMTk5ienqaVPfMzc1hZmYGH3/8MVZWVvDee+9hdHQU9fX1MBqNrKlcGRkZqKyshNfrBRME3dHRgbq6OhbsoaCHgp7NCnso6Hk8oIexWCyGSCQilT4mk4lMXNJqtWSqklarRV1dHbq6uuDxeODxeEibqU6nI7kqXq8XW7ZsQWNjI6LRKPr6+tDU1ASj0UhCdm02G4Hkra2tGBgYQEtLC8xmM5n4ZDAYUF9fT7IKhoaG0N7eDqvVSiZ1qdVqBINBbN26FcPDwxgdHUV7ezvsdjuZUiWXy1FTU4Ouri5s27YN4+Pj6OrqQk1NDdlGJpPBYrGgubkZY2Nj2L59O3p7e+HxeEjQsFQqhcFgQDQaxdatW7Ft2zb09/cjGAySm3kmbNnv96Ovrw/j4+MYHBxEJBKBwWAguUhKpRJOpxOdnZ0YHR3F0NAQGhoaYDabSVC2XC6H3W5Ha2srRkdHMTo6ira2NlRVVZH9Li0tRUVFBRobGzEyMoJt27ahp6cHbrcbKpWK7LfRaEQsFsPQ0BAmJycxODiIcDhM9lsikUCr1SIcDmPr1q0YHx/HyMgIGhoaYDKZyOQttVqNQCCAwcFBcrw7OjpYx1ulUsHr9WJgYAD9/f3YsmULBgYG4PP5yD4pFAq4XC5s2bIF3d3daGtrw+DgIGKxGDmX5HI5qqur0dvbi9bWVkSjUXR0dBBQxwR82+12dHd3o76+Hk6nE+FwGL29vXC5XNBoNDAYDBAKhaS6RyAQEMj5qDN8mFyh1TYYDCmvDRqN5p7A56c8Nl0r3P36bjlEOp0u7bXubsHNqyfuPW3OzMyE3miFxV4Dh9MPtz8Cf/h2Zc+9YE9tXSuc3vCdAOYqmK0O2Ks98AZj9wl9GuELxeH0hmGv8aKi0gGZIn3+GfWjNTOqvaysDHw+H3l5eSwom9jaZTQaUV9fjz179uD777/HysoKXnrppaQvkJkA56GhIRLgzIxpv/P5/L85HA6PQ0VFRUX106RWq8+63e6UY9i3b99OgpoTL84vvPACVlZWcPXqVczMzKCjowNutxtFRUWs8k6ZTAaPxwO/349IJILW1la0tLSwWrk2O+ihOT1PZ1XPegI9myWQ+W6ghzEDT5hFMLNoF4lEsNlsZAHOVML4fD40NzejubkZPp8Per2eNW5bpVKhqqoKkUgE8XgcHo8Her0+aeKXyWSCx+NBKBSCy+WCwWBgbSOVSqHValFVVcWEUZJg4MQwaZVKhYqKCjidTjgcDhLWzGzDwAOj0UjO/9XbMPCEyeqx2WwwGo1QKBSskfNSqZS0SVVWVsJkMpHpY4n7pFQqYTQaYbVaSRtXYgg2s096vR5Wq5UslhNfPwOidDodOSd1Oh3r9TP7zeQCVVZWkte2er/VajUqKipgs9lI5tLq/WZadhwOB8kbStwn5rXd63grlUpYLBa43W643W5YLBYolUqyT2KxGAqFAhaLBT6fD6FQCNXV1dBoNKzjJJfLYbVaEQqFEI/H4ff7Saj16m2Yz8u6ujqyX0yLIbNPfD4fIpEIEolkTaZ0pWuFSgdJ7qfC56c89mGBD5/Pf2AIdS94lS6A+2lxUTGPgBqnNwxfKI5g9HYb191gjy8Uh6nCBoPJCoO5EkazDUazDQZTJfQmKyx2J0Kx5ntAn9uZPp5gDNXuICqrXDCYbcjIeLQVbtSpzbR2Mdf4wsJC1n0/s01WVhaKiorgdrvR0dGBF198EcvLy/jqq6+wuLjIWlckBjinqvJxu93Q6XRnOVRUVFRUP0lCp9P5z0x2T+IY9rGxMezYsQN79+7F7Ows8f79+3H58mWsrKzgtddeQ39/P6LRKCm9Zko7c3JyUFNTA4/Hg2AwiMbGRlYrFwU9FPRsRtBDA5nXLpD5fsxM2JJIJKSti1nkq1Qq0l5qMplI+49Go4FOp0N5eTnUajUJZNbpdDAajaisrCTXD+bvrqamBk6nk1Qper1ehEIhRCIRRCIRhEIhBINBhEIhhMNh8vNYLIZ4PI5YLIZoNIpoNEp+VldXh7q6OtTX1ye5oaEhyY2NjWhsbEz786fJqY5P4vFY/bP6+vqUxzsejyMejyMajZL3LBKJIBqNkn+rra0l7+9qMz/3er3knHE4HOQaY7PZyDnEQC8mvFipVJJKHwZE2Gw2kn/HhDrLZDLSxiUWi8nUHM4jXtilq4wpKytLCju+W/vTwzxWqVQ+dOVSbm7uPfervLycTKYrKyu767arW+6eRktLFbDanaSVKxBp+HtAc1rYUwfjHcjDVPZU3LHZUgVThR1Gsw0V1urb4Ogu0CcUa4Y/XE9auyoqq2lb12N0dnY2qZIUCoXIzc1N+jvNyspCVlYWVCoVotEohoeH8emnn2J5eRk///nPCfBh1harx7R3d3eTKh+v1wuPx/PPHA5HyKGioqKiejAx1T3hcDhtdQ9Tejk7O4uZmRn87Gc/w/LyMj7//HNMTEygtbUVDocD+fn5yMrKIhd9rVYLl8sFn8+HaDSKtrY21NfXPzHYs5lAz9PevrWZQQ9t3/ppoCfRcrkcCoUCJSUlZGHMLJQNBgMcDgcCgQBZyDNOXOBHIhHU1tYiHA4jHA4jFAoRB4NBBAIBBAIB+P1+Yp/PB5/PB6/XyzLTMsZUiKz2/ba2Pq7rz1pfDxgnPs/D7vODXJ/vdZxdLlfa94p5L1e/x16vFz6fj3U+MOcIA4ISHQ6HUVtbm3TOJZ6TDDh0Op0wm82kqog5p4VCIUpLS6FQKJCfn//IF3U8Hu+u4Ear1UKv199XK9dPfWyqgPKfYqZ67lH4aW/n4nA40OiMf6/uCdfdbuW6RxsXA3UqrA5YbDWw2p2otLtQaXfBanfCUlkDs7UKxgob7DXeuwY5M61d3mAMNZ7bVT4isfSJH5enxYlTu+RyOQoLC5OytjIyMpCVlYX8/Hw4HLcDnJeWlnDjxg388MMPOHLkCGZnZ1lj2nfv3s0a0746y4dW+VBRUVE9uPg1NTX/xFT3JGb3jI+Pk+qeRNhz4MABfPXVV7h58yZOnjyJvr4+hMNhSCQSFuwpKiqCy+ViVfe0tLTA7/c/kTYuCnoo6KGgZ/ODHsbMyGeZTMaa2iUUCiGTychI7lT7nOr3GQyGJOt0uiRrtdq0Li8vT2u1Wo2ysrK0ftAFKVO59LCWy+WPxY9iX9PlzdwNOqQzU+WVzhqNJu37nOq8YEaur/bq8yzdOanX66FQKEibIpPdw7S2PYoqmFTOzMx84OP6qP2oQFZOTs4jeS2lpaVrcqw3ms1WBxwu/+3qntrb1T13a+Vy+Wpvw57KaljtTtiq3LA7PLBX37bN4UFllQsWWw0qrA4YK2z3bO26XeVzO8DZXuOFXKl+4sflaXJmZiZ4PB7UajVEIlHKNkemtUsikZA8snfffRfLy8u4dOkSq8JndnYW09PTmJycxMjISFKWz52JXf/E4XD4HCoqKiqq+5NKpTq6ejJXquoe5kI8MzODCxcu4ObNm/jggw8wNDSE5uZm2O125ObmsoKaLRYLq7qntbUVkUgEbrebgh4KejYN7KGgZ32BHgbO6PV6mM1mkrXDtHZRU28GCwQCSCQSaDQamM1m8Hi8NVvUFRUVPTHYIxKJ1tVrUSgUrCl7T6szMzNRWeVCjScEbyiOYLTxdlDzXQKX7Q4PKqyO27DH4UZVtRdVNT44nD5U1dy2vdqLyio3LLYamC1VcPsj96zyCUQa4AlE4XD5odbon/ixedqck5NDqgwLCwuTJgUyVT65ubmw2WxoamrC9PQ0vv32W1y/fh3Hjx8nsRHMQJhdu3aRMe1Mlk9dXR1pldVoNEc5VFRUVFT3pbzq6ur/mVjd093djYGBAYyPj2Pnzp2s7J69e/fi8OHDuHLlCn744Qfs27cPPT09CAaDEIlErOqekpIS0qIQCATQ1NSExsZGVqbBZgE9jwP20JweCnpoIPP9gZ5Em0wmOBwO0gpTUlJyT/AjEAggEAggFAqJRSIRRCIRK8SXmQQlkUgglUqJmfyV1ZbJZMR3q2xRKpVpqxDuVpGSrkrlXpUq6apXHsR3q2xh/u1Bf+e9fK9qKcYPUjXFHHulUpm20inxfZTJZGnfb+Z8YM4R5pxhziHmnGKmyQmFQnLu3Qv2iEQi0ppYVVUFtXrtqxoEAsFjhz0SiWRNKmmKi4t/Mux52oOaGWdn58BW7YHLF4Y/XHd7DPs9RrBb71Tv2Kpuwx6H0w+H049qVwDVrgAcTv8d6HO70qeisho1ntDdp3atauvS6s1P/Ng8bc7IyEBhYSGZ/pgqYJ2p8hEIBAgGg+ju7sbFixdx48YN/Pa3v8XCwgJrvZFY5dPf359U5eNyuf4nh8PJ51BRUVFR3V2lpaW7meweprqHGRW8urpnZmYGMzMzePPNN3Hz5k385je/wdatW9HY2AiLxYKcnBxC9TMyMlBVVQWn0wm3201gUjgcfiytXBT0UNCzEdq31gvo2WiBzPfbbsXYarUiEAjA4/GgsrISZrM5qYWGMfN6mONisVhgtVrJ+26z2WC321n5M4n5MUz2y+r8l1R5L0zWT2LeC5P5ki4ImMkSuh/X1tay8mESc4ruZSZA+kGcLmiaCUV+0N93NyeGXa92YvZSYv5SKqcKXb5bLtPqbKbVmUyJOUyJnxGJ19vE6xpzLUn8W071d7X6fLVYLHA6nfD7/TAajY+tvaiwsDDt1K5HaWb62Fq+roKCAsjl8vveJ7FYTCt7EpyVnY0qpw9uf+R2O1fs7u1ckfo22BweWO1O2B2eO5U9f4c9bOjjhc1xu8rH5Qvfc0x7KNYEX7gOTm8YOkPFEz82T6OzsrJQUlICpVKJwsLCpH9nqnyys7NhsVjQ2NiI7du34/Lly1heXsbJkycxNTWVVOWzemIXU+Xj8XigUql2c6ioqKio7qoMm832n5jqnpaWFlLdMzo6mlTdMz09jaWlJVy5cgVXrlzB3Nwcuru7EQgEwOPxWNU9paWlBL74/X40NTWhrq5uzYOaNxPoedrbtzYz6KHtW2tb1ZPKFRUVCAQCaGxsRHNzM5qamsgY9kS3tLSgpaUlaZoTAy0YcJEIGFZDhURokOhEaMCAAwYQJDrd9S3xmvAgf5s/5TxPd37d6zxI9f4wIO1RQMFEMJf4t6DVapMqb5RK5T0roJgpbKud6jkTwR9ju92edN2u+f/Ze/OgNvc9zU+shuMNr9iYa2EwXtgxIAlJSAKJfRGrAEkg9tXGxxvYeAH72BgbbxiMjbfbfZfuut137ek+N3XT01136dTM9PR05iSd/JF0JZWaSmYyU0mq0kmmuvueJ38cv2/zIrFLaHueqk+dey3xInE4r9/3o+/v+WVni6XOAssl3tJyZoPBIBFkJSUl4u+hq99R4fdXpVLh8OHtL6gNDQ3Frl27cPDgQaef+VY5dOgQ9uzZs21iJSQkBLt27RJ3RFtJ9HiiDNvfCQkN/af+Hp1p1R21BLJz85GanoP0rDxknlM6yZ6lUz5pmXlIScuGUlO0DuHzT7t1JSQme/1nE4wIBc7CRgmu/hsODQ0VO3/y8/NhNpvx5MkT/PrXv15xykfYsUuY8ikpKYFOp4NSqURWVtbfyGSyEBnDMAzjOvv37y8VpnuMRqNkuqe9vV2c7hEYGBjA8+fP8Rd/8RdYXFyUTPcs3YY9NDRUMt2j1+tRVlaG/Px8j073UPRQ9FD0UPSsB1ffPykpaUO4kgTrZbVS57Xw1BKotVi6RGqjbHQZ2kpLruLi4hAbG4uDBw+Ky6BiYmKwe/dup51hAonw8HBERESIREdHB/T79RbCTkKfffYZoqOjXW4xTaSkZeQiT21Yt/BRaY2i8MnIXlv4pGXkrLlMTFdUDq2hFKoCI3JVOhz7VoLXfy7BSmhoKGJiYhAXF4fPPvvM6fGQkBBxadeZM2dQXFwMu92On/3sZ/jVr37lNOUzODiI7u5utLW1iVM+FRUV4pRPbm4u9u/fXypjGIZhXOfUqVN/rFAoYDAYUFpaCrPZjIaGBthsNnR1dWFgYEAie0ZHR/Hzn/8cP//5zzE4OAiz2Qy1Wo29e/ciNDRUvDA6evSoZLqnuLgYBoPBY0XNFD2BIXp8VfZQ9ASO6BHYqNzxd9GzFdnjTdFz5MgRxMTEIDo6mktpCPFBTp5ORZ7asK7CZoGsnHykrbWkK0uBtIxcKNSGtY+5TPgcPHTE6z+XYCYyMhJHjhwRez2XPy5In71794pdPlNTU/jlL3+JxcVFXLhwAYODg+L9R19fHzo6OsQt2qurq1FcXIyCggIoFAqkpKT8iYxhGIZxTlRUVEJOTs5v1Wo1jEYjKisrUVdXB4vFgvb2dvT09EiET39/Px4/foxf//rXWFhYQEtLC0pKSpCSkoLw8HBR9oSFhSErK0uUMTqdDqWlpVCpVH4retjTE5xTPb4keljI7N+iJ9imerYieo4dO4aYmBgW4xLiBxw9dvwb4aNbv/DRFpYh49w3u3EJ0mcpGdlKpGfmIUexenfPSsInOtq5P4ZsH8KSrbi4OERHR6/4nPDwcKSkpKC4uBitra348Y9/jD/7sz8Tp3wE6TMwMCBO+TQ1NcFsNqO8vByFhYVQqVTIzc39bVRU1AkZwzAMI018fPxDhUIBnU6HkpISVFdXi9M9nZ2d6OvrE0+2/f39uHr1Kn72s5/hT/7kTzA0NITa2lpoNBrs27dvxekehUIBk8nk9ukeih6KHn9YvuUroifQC5kpenxH9GxF9sTFxWHPnj1O2/kSQnyXXbv2bGhJ19LenRxFwaelXQpxS3Zhm3aFpnDdx1oqfDLOKb3+MyH/tE37/v37XS6LFKZ89u3bB41Gg9raWjx8+BB//ud/jvn5eQwMDIj3IIODg+jt7ZVM+VRVVcFkMkGr1UKhUCAxMfGhjGEYhpEkIjMz8z/k5+ejsLAQ5eXlqK2tRVNTE9rb28Wy5qUn2gcPHuA3v/kNFhcX0draitLSUqSlpUl25lra3XPu3DlotVoUFxe7bbqHooeixx9E5Ua/2gAAIABJREFUD5dv+c5Uz1ZEj78u3/I30RMfHy9+cCDzgRsVQsjGyMxRfbNL1waEz9JpH6W2CHn5+m/EUYFp7c6eFUubi/AteaLXfx7kG6Gze/duHDlyBDt27HD5eGhoKCIiIpCWlobS0lK0tbXhxz/+MX7+85/jxo0bkg+ehSkfu92OxsZGmM1mlJaWQq/XC/cY/0Emk0XKGIZhmG9y4MCBury8PBQUFMBkMqG6uhr19fWwWq3o6OhAb28vBgcHMTg4iL6+Ply8eBHf+9738OWXX+LixYuor6+HVqvFwYMHJdM9hw8fFuVMbm4ujEYj9Hq9W6Z7AkX0BHtPD0UPRQ9FD0WPwNGjR13eDBBC/Ie4eDlUBcZ1bcvuCQqKyqHRl0CpKUJUtHNRMPEOEREROHz4MPbu3evycUH67N+/H1qtFvX19Xj27Bl++ctf4smTJ+jr60N/f78ofHp6euBwOCRbtBuNRnGL9sOHDzfIGIZhmG+SnJz8R0qlUlLW3NjYCLvdju7ubnGUUjjB3r59G7/5zW/w8eNHWK1WVFRUICsrC5GRkeKnsiEhIUhPTxcFjUajcct0D0VPYIgeX5U9FD2BJXpYyOwfoic+Ph4HDhzgVA8hAUBYWDhy83XQGEo2PJ3jFuFTWAa1vhjJp1O9/rMg/4Qw5RMbG4uIiAiXjwtTPpmZmSgvL0dXVxd+8pOf4A//8A9x5coVpw+gOzs7YbPZnLZoVygUSEtL+2MZwzAMI5PJZLLDOTk5fy+UNVdUVKCurg7Nzc1wOBzo7e3FwMAABgYGRLu+sLCAL7/8EqOjo2hsbITBYEBcXJxkuufAgQOipMnJyUFRUdGWunu4fCtwZA9FDwuZA1n0BNtUjzu2WF/pE19CiH9yJO5bUOuLv1nWtZ3S51N/j1JThKgo1wXBxHsIXT67d+92+bhwHxEXFweDwYDGxkbMzc3hV7/6Fe7du4eenh709/eL9yXd3d1ob2+HxWKRlDcrlUooFIp/kMlkh2UMwzDBnri4uPMKhQIFBQVOZc3d3d3o6+vDwMAA+vv70dvbi7GxMfz85z/Hd7/7XdjtdlRVVSE3NxfR0dGST2dTUlJEWSNsxb6Z6R6KHooef1i+5Suih4XMFD3+JHri4+Oxcyd30CEk0AgJCUF6tgJaQ+m2Tvl8099TgmPfOuH1nwFxRtix69ChQy4nOkNCQhASEoLo6Gjk5uaiqqoKw8PD+OlPf4p3796J27IL0kcob25tbZWUN2s0GuTl5eH48eMjMoZhmGDP2bNn/4VKpVqxrFk4qfb396OrqwszMzP4xS9+gXv37qG5uRlGoxFJSUniSVomk2HXrl0SaWMwGDY83UPRQ9HjD6KHy7d8Z6qHPT2+v3xrqeiJj4/HZ5+xX4OQQCUq+jMoNYXfbM++DdKnoKgc2sIypGTkuNwJivgGkZGRiI2NXXGLduF+IikpCUajEc3NzXj37h1+8YtfYHx8XJzyGRwcRH9/v7hF+/LyZqVSiczMzH8pYxiGCfJ8Kycn52uNRgOTyYTKykrU19ejtbVVLGvu7+8Xp3tGRkbw3e9+F3/wB38Ah8OB2tpa5OfnY/fu3ZK/XBMTE0Vxk5eXB5PJhPz8/KATPcHe00PRQ9FD0UPRs5Ls4WQPIYHPnph9UOuKPT/lU1SOgsIyZOeqXfbDEN8hNDQUe/fuxf79+1d8jtD3k5+fj9raWly/fh1ffvklnjx5gq6uLsnqg+XlzeXl5SgqKoJKpYJCoUBUVNQJGcMwTLDm6NGjF5VKJXQ6HUpLS1FTU4OGhgaxrFmQPX19feju7sbt27fxp3/6p3jx4gWsVivKysqQlpaGsLAwUfhERkYiOztbshV7YWHhuqZ7KHoCQ/T4quyh6Aks0cNCZv8UPfHx8Sv2NxBCAo/9Bw9Do/dggXNROQqKypGdp0FkJHf58wd27NiBw4cPIzw83OXjISEhCAsLQ1paGsrKymC1WvH9738f3//+93HhwgWnD6SF8mZhWVdxcTG0Wi1yc3ORkJAwKmMYhgnWnDlz5pdqtVqynMtiscDhcIgjk8LJtKurCy9fvsRPf/pTXLhwAY2NjdDr9YiNjZVM98TFxUkkTlFRETQaDXJycrwuerh8KzinenxJ9LCQ2b9FT7BN9bhb9MTHx2Pfvn1ev9kghGwve/bug0JT6H7p80n2pGflIZyTPX6DsP36SvJfWNYVGxsLnU6HhoYGTE9P4xe/+AUmJiYkHaNCefPSZV1lZWXQ6XRQqVTIysr6SxnDMEyQJjYnJ+e3y5dzWa1WdHV1ifa8t7cX3d3duHTpEn74wx/i3bt3aGtrQ3V1tVjWLAifkJAQZGRkSMqajUYjFAoFRQ9FD0WPD0z1sJCZosdboic+Ph6HDh1itwYhQUpE5A6kZuS4T/p82pHrW/Iknlf8kOjoaBw8eHDFx5eXNw8MDOCHP/whXr16he7ubqcPpjs6OpyWdanVauTl5X0tk8mOyRiGYYItR48e7Vu6nEvYnautrU2ynEsYlXzw4AG+/PJL3L17F83NzTCZTDh16pRkK/a9e/dKhI5Op0NBQYHTdA9FD0UPe3qCS/Swp8c/RI87C5mXc/ToUYSFhXn9JoMQ4l0OHIpFjrJgS0XOBYVlSEnPRnQ0i9/9lfDwcBw8eBA7drhehhcSEoLQ0FAkJyfDZDKhpaUFr1+/xo9+9CNcuXIF3d3d6O3tFXfr6urqclrWpdFokJubi29961uDMoZhmGDLqVOn/jg/P1+ynKu5uVmynKuvrw89PT3o6enBmzdv8IMf/ABdXV2oq6uDRqPBvn37VixrFpZzKZXKgBQ9wd7TQ9HjH6LH35dvUfT4vuhZj+yJj49f8aKeEBKEhIRg/8HDSMk4B62hdN2iR6UtQmLyWXy2c5f33wPZEiEhIdi1axf27t274uMhISGIiYmBRqNBXV0d7ty5gy+//BJTU1Po7OwUhY+wrKu9vd1pWZdSqUR6evqXMoZhmCDLjnPnzv0/rpZzCSfQvr4+cTnXlStX8OMf/xhzc3OwWq2oqKhAdnY2IiMjReETHh6O7OxsyXKupVuxU/QEhujxVdlD0RNYooeFzIEjeuLj41e8oCeEkNCwMOzbfxDfSkjCqbMZSM9SICsnH5nnlEjLzMXJ06mIi5dj5649kHHpVkARGRmJAwcOrPh4SEgIIiIikJ2djYqKCjgcDvze7/0eFhcXxQ+k+/r6xBUJDocDLS0tTsu6FArF/yuTyaJlDMMwwZK9e/cWKRQK6HQ6lJSUiMu5hN25+vr6ROHjcDjw8OFD/NEf/RGuX78Oi8UCo9GIxMREyXTPoUOHJNM9er0earU6oKZ6uHyLooeFzIErevxxqsfXRU98fLxTsT8hhBAik31T3hwTE4OoqCiXjwt/dyQmJsJoNMJiseD58+f40Y9+hEuXLomdo8I9S1dXF6xWq7isy2QyQaPRIC8vD4cOHSqXMQzDBEuOHz/+MD8/H3q9HmVlZTCbzWhubkZbW5tkOVd3dzc6Ojrw9u1b/M7v/I64nEutVjt9Ynv69GmJ8DEYDMjLy6Pooeih6PGTnh6KHv8RPVuRPdsleuLj43Hs2DFEcOccQgghKxAdHY2YmJhVn7N3716o1WrU1dXh2rVr+MlPfoKpqSk4HA7JFu3d3d2w2+1obGxETU0NSkpKUFBQgLy8PCQnJz+XMQzDBEtSU1P/tUajQVFRESoqKlBbW4vW1lZ0dHQ4mfILFy7gBz/4AZ48eQKbzYbKykpxOZfs04k4MjJS0tOjVCqh1Wo9vpSLoif4RI+vyZ5AED3elj3s6fH9qZ6Nih6BlbbcJYQQQmSybyohVlvWJZN9c5+RnZ2NyspKOBwOfPvb38bi4iLa29vF8ub+/n709PSgvb0dzc3NMJvNKC8vh8FggEqlQnZ29r+VMQzDBEkO5uTk/Far1aK4uBhVVVVOy7l6e3vR09MDh8OBu3fv4oc//CFGR0fF3bmSkpIkJ+LDhw9LRIxWq4VSqfRb0RPsPT0UPf4hevx9qoeix/dFz1Zkz+HDh7mUixBCyKqEhIRgz549kg+SXZGUlASTyYTm5mbMzMzg93//93H+/Hl0dnaKXT7Ch9Wtra2or69HZWUljEYjNBoNFArF1zKZ7JCMYRgm0LN///4Gob9H2I69qalJ3I5d6O/p6upCW1sb5ufn8fHjR3R3d6O+vh5arRb79u2TnISTk5MlQkav1yMnJ4eix89Ej6/KHoqewBI9wVjIHEyiR1jKtdbFOyGEECKTyRAVFYU9e/as+px9+/ZBq9Wivr4eo6Oj+MEPfoCJiQk4HA7JB9bd3d2w2WxoaGgQt2fXarXIzc3FoUOHGmUMwzCBnsTExOdLt2M3m81oaWlBR0eHxJB3dHSgs7MT3/nOdzAzMwO73Y6qqirk5ORItteNiIhAVlaWKGXy8vI8spyLoif4pnp8SfSwkNm/RY8/yh5/FT3Hjh1z+lCAEEIIWYmwsLA1/97YsWMHcnJyUFVVhc7OTnz8+BEvXrxAW1ubpLxZ2J69qakJNTU1KC0thU6ng0KhwOnTp1/IGIZhAj2pqal/qVarUVRUhMrKStTW1kq2YxfseEdHB65du4bvfe97uH79OlpaWlBSUoKzZ89KxvQPHjwoETMajcaty7n8VfT4y1QPRQ9FD0WPb4mercgeb4ueY8eO4ejRowgNDfX6DQQhhBD/ICQkBLt370ZYWNiqzzl79ixKSkrQ0tKCR48e4Xd/93fhcDicPrQWtmdf3uNz7ty5fy1jGIYJ8ETn5OT8g1arhclkcurvEbp7hOVcjx49wre//W309/ejsbERer0eR44ckZyAk5KSJIJGp9O5ZTkXRU/wiR5fkz2+sHyLhcwUPb5ayLxc9Ajs3LnT6zcPhBBC/IuoqKg1//44cuQI9Ho9GhsbMT4+ju9+97v4/PPP4XA40NPTI35w3dXVBZvNhrq6OlRUVMBoNEKtVkOpVP6DTCaLljEMwwRqdu/erc7NzYVOp0NxcTGqq6vR3NyM9vZ28UTZ09ODjo4O2Gw2vHv3Di9evEB7eztqa2uhUqmwa9cu8cQbGhqKzMxMp8LmrSznYk8PRQ9Fj/9P9VD0+L7o2YrscSV6jh07htjYWK/fNBBCCPE/wsPDsXfv3lWfs2vXLqhUKtTW1mJgYAAfPnzAvXv3YLfbnZZ1CduzV1VVwWQyQavVQqFQYP/+/WoZwzBMoCY+Pv6iUqmEXq9HWVmZ2N8jmPG+vj5xd66enh585zvfweTkJGw2GyoqKpCVlYXw8HDxxLt7926JrFEqlZtezkXRw0Jmih7/Fz0sZA5s0bOa7Dl27BiioqK8ftNACCHE/xB261rtOeHh4cjKykJFRQXsdjvm5ubw+vVrsZpCuJfp7u5GW1ubU49PXl4ejh8/flHGMAwTqElOTv6d/Px8FBUVoaKiArW1tbDZbOJJUujvaWtrw+joKD5+/IhLly6J27EnJydLTrxxcXFO0z25ubk+J3v8SfQEy1SPL4ke9vT4t+jxR9kTaKLn2LFjOHjwoNdvGAghhPgv0dHRiIiIWPU5ycnJ4vbsd+/exXe+8x3Y7XanD687OjqcenyUSiVSU1N/V8YwDBOoycjI+GuNRgOTyYTKykqxv6erqws9PT1if4/NZsPU1BTm5+fR3d2NhoYG6HQ6HDp0SHLSPXPmzJaWc/mr6PGXqR6KHooeih7fEj1bkT2+KnoE1rpIJ4QQQlYjIiJizR6fgwcPQqfToaGhAVevXsXHjx9x/vx5yW5dPT096OzsRGtrK2pra1FRUYGioiKoVCrk5ub+tYxhGCZAE5GTk/P3BQUFKC4uRlVVFZqamtDe3i4pbHY4HGhtbcXr168xPT2N9vZ2mM1mqFQqyUk4LCzMSeCo1WqKHooev5A9vrB8i4XMFD3+Vsi8EtyGnRBCyFYJDQ1dc1nXzp07oVKpYDab0d/fj9evX+POnTviioWlxc12ux319fWorKwUi5tVKtXfy2SyCBnDMEygZdeuXal5eXnQ6/UoKSlBTU2NWNgsCJ+uri60t7ejpaUFHz58wK1bt2Cz2VBZWYns7GzJJ7gxMTFO/T0KhYI9PRQ9FD0BPtVD0eP7oscThcwrERcXt+pWuoQQQsh6WWvCJyIiAtnZ2aisrITNZsPMzAyeP38Oq9Uq2a1LqKhYXtysVquxa9euVBnDMEyg5ejRow0KhUIsbK6pqUFrays6Ozslwsdms2FwcBBv3rzB559/jpaWFhQXF+Ps2bOSE258fLzTdM9K27FT9LCQmaLH/0UPC5kDW/RsRvYcO3YMMTExXr9BIIQQEhhERUWt+SHC2bNnUVxcjJaWFty5cwcfPnxw2nW4u7sb7e3tsFgsqK6uRklJCXQ6HZRKJY4ePdogYxiGCbTI5fKbKpUKhYWFKCsrQ11dHex2u0T4dHR0wGq14vr165idnUVvby+amppQWFiIY8eOSU62p0+flkgdjUbjsr+Hoif4pnooeih6grmnJ1hEz7Fjx3D06FFO9xBCCHEb4eHhiI6OXvU5x44dQ2FhIZqamnD16lW8ffsWdrtdsj17d3c3Ojo60NraCrPZjNLSUuj1eigUCiQnJ9+SMQzDBFpOnTr1fukOXUsLm7u7u9Hd3Q2Hw4GWlhZMTU3h4cOHcDgcqK+vh0ajwd69e8UTbWhoKLKysiRiJz8/PyBEj79M9VD0sJCZose3RM9WZI+/iZ64uDjExcWt2bVACCGEbISQkJA1l3Xt3bsXGo0G9fX1GBoawtzcHAYHB2G1WtHR0SHe13R2dsJqtaK2thZlZWXiTl3p6ekfZAzDMIGWjIyMf67RaGA0GlFZWYnGxkax0V7YnautrQ0WiwWvXr3C5OQk2traUFNTA4VCIbHtu3btksidc+fOif09FD3BJ3p8Tfb4wlQPC5kpegKlkHkl2XP06FGEhoZ6/eaAEEJIYLGW8ImOjoZCoUBNTQ0cDgcePXqE8fFxtLa2wuFwoLu7W9ypSyhuLi8vR2FhIVQqFfLy8v65jGEYJtCSm5v7t1qtVtyhy2KxwOFwiBM+wkmxsbERr169wujoKGw2GyoqKpCVlYXw8HDxRHv48GGJ8FEoFDh37pzfyh6KHooeTvVQ9PiL6NnOQmZXoofTPYQQQjxJVFTUqo+Hh4cjKysLFRUVsNlsuHv3Lqanp2GxWNDe3i7e2wgfZjc2Nkp26lKr1X8rYxiGCbCELd2SvaamBi0tLZKxR6G/x2az4cWLF7hw4QJaW1tRUlKClJQUyYlWLpdLlm4plUqPTvdQ9Pie7KHoCSzRw0LmwBY97li+tRRO9xBCCPEU4eHhCAkJWfU5KSkpKCkpQWtrK8bHxzE3NweLxSLpJxWKm5uamsSdujQaDXQ63d/LZLIwGcMwTKAkOjr6uEKhgE6nQ0lJCWprayU7dHV1dcHhcKC1tRWDg4OYmZlBX18fLBYLioqKcPz4cclJ9syZMxLBo1KpKHq48xZFD0VPwMueYBc9nO4hhBDiaUJDQxEREbHqc44fP46ioiJYLBZcuXIFCwsLaGxshM1mcxI+FotFsjV7YWEhoqOjj8sYhmECJYcPH9YIW7KXlpairq7OpfBpbm7G6Ogo7t+/j46ODjQ0NECn0+HgwYPiCTYkJASZmZkSMaNQKPxC9PiL7KHoYSEzRY9viZ6tyJ5AEj2c7iGEELIdrLWs6+DBg9DpdGhoaMDw8DCeP38Oi8Ui3t/09PRINqSpqalBcXExCgoKoNfrsX//frWMYRgmUBIfH1+nVCqh1+tRVlaG+vp62Gw2pzWuTU1NuHv3Lm7duoX29nbU1dVBrVZj9+7dkhPwckGTm5tL0ROgosfXZI8vTPWwkJmiJ9ALmTndQwghxJustTX77t27oVarUVdXh56eHkxPT6O9vV2srBDucTo6OkThU1JSAp1OB61Wi7i4uFoZwzBMoEQul3erVCoYDAaUl5c7jTwuLWx+/PgxxsfHYbfbXe7QFRMT4yRq3FHYTNFD0eProsffp3ooenxf9PhKITOnewghhHiTtSZ8lu7U1dbWhomJCQwODqK5uVlS3NzZ2YnW1lbU1dWhtLQUOp0OCoUCJ06c6JYxDMMESpKTk6/l5+ejsLAQ5eXlaGpqErdkF06GNpsN9fX1ePbsGa5evQqbzYaqqiqcO3cOkZGR4gk2NjbWSfZspbCZosf3ZA9FT2CJHhYyB7bo8eTyreXs3bvX6zcBhBBCAp+1OnwiIyNx7tw5VFVVwWaz4fr16xgdHYXFYhHvcQSEe5yysjLo9XoolUqcPXv2moxhGCZQkpWVNZOfn4+ioiJUVlZKti3s6uoSd+iqra3FzMwMRkZG0NraivLycmRmZiIsLEw8wR4/ftwty7mCWfT46lQPRQ9Fjy+IHhYy+57oEaZ7lv5dQAghhHiKtaZJw8LCkJmZifLycrS2tuLatWuYnJxEY2Mj7Ha7RPjY7XY0NDSgvLwcBoMBSqUSWVlZMzKGYZhAiUKh+KBWq1FUVISqqion4SOsea2trcXDhw8xODiIlpYWlJaWOm3JfvLkyS0VNrOnh6KHhcyBK3qCbaonGEQPp3sIIYRsN2ttyy6TfbM1e2lpKVpaWnDlyhU8fPhQ7Cl1VVshCB+VSoXc3NwPMoZhmEBJfn7+T9RqNYxGI6qrqyXrWwXh09zcDIvFgsnJSXR1dcFiscBkMiExMdHp5LoZ4UPR43uix9dkjy9M9bCQmaInmAuZV5rsOXr0KMLDw71+A0AIISR4WGvKJzExESaTCRaLBZ9//jmmp6fFnYg7OjrEjWmWCp/CwkKoVCooFIqfyBiGYQIlBQUFf6zRaFYUPsIOXQ6HA+Pj4+jo6EBTUxMKCwsRFxcnnlhdbcmel5fH5VsUPX4vevx9qoeix/dFj68XMq8me/bt2+f1C39CCCHBxVo9PnFxcSgsLERTUxPOnz+Pqakp1NbWorW11eV9TmVlJQoLC5Gfnw+lUvnHMoZhmEBJQUHBf6nVamEymVBTU+N0IhTMd39/P65evQqHw4GGhgbo9XocOnRIPLFGRkY6yZycnByKHhYyU/QE4fItih7fnupxh+gRWOuimxBCCHE3O3bsWPXxQ4cOQa/Xo6GhAf39/fjiiy9gNpvR0tLiJHwsFgsqKytRVFQEtVoNrVb7pzKGYZhAicFg+LUgfATz7XA4xMJmoczs/PnzuHz5Mtrb21FfXw+tVouYmBjxxLpr1651bckezKLHV6d6KHooenxB9LCQ2b9Ez9GjR7F//36vX/QTQggJPtYSPjExMdBqtaivr0dXVxcmJiZQU1OD5uZmtLW1obOzU6yuEISP0WiEWq2GyWT6tYxhGCZQYjAY/iutVovi4mKJ8Ons7BR36GpoaMDnn3+OS5cuoa2tDXV1dVCr1di1a5fkxLpc7izdkp09PRQ9LGQOXNETbFM9wS56BCIjI71+0U8IIST4WGu6dNeuXVCr1airq0N7ezvGx8dRXV2NpqYmifBxOBywWCyoqqoShU9paelfyBiGYQIler3+q6XCx2q1wuFwoKOjAw6HQ9yS/dKlS7h48SLa2tpgNpuhUqmwc+dO8cR66NAhFjL7iehxl+zxFdHDQmb29PjDVI+/FjKvxIEDB7x+wU8IISQ4CQsLW/XxnTt3QqVSwWw2o62tDWNjY2hoaBC3Zu/o6BDvdVpaWkTho9FoUF5e/pWMYRgmUFJUVPRVQUGBk/ARxhxbW1thNptx6dIljIyMwG63o6amBgqFAtHR0eKJ9ciRI1y+FSSih8u3KHooeoKjkHk11hqnJ4QQQjzFWrt0RUdHQ6FQoKamBna7HZcvX0ZzczMaGhpgs9nQ0dEhTvi0tLSgurpaFD41NTUUPgzDBE7WEj4tLS2oqanBxYsXcf78eVH45OXlISoqSjyxxsfHU/RQ9FD0BMHyLYoe357q8bToOXr0KA4ePOj1i31CCCFkJaKiopCXlycKn4sXL8Jms6G+vh5Wq9VJ+NTU1FD4MAwTmDEajS6FT2dnp1hkJgif4eFh2Gw2VFVVITc3V/IJ7/Hjx4Na9Piq7KHooejxBdHDQubAED0CS6c7CSGEEF9jx44dyM3NRVVVFWw2G0ZGRmCz2VBXVyf5cNuV8DGbzRQ+DMMETkwm01cFBQUoKSmRnASXCp/q6mpcuHABg4ODovDJycmRFHaeOHEiaGUPRQ8LmQNZ9ATbVA9Fz+ocOnTI6xfyhBBCyGpERkYiJydHFD4XLlyA3W53+nDblfBpaGig8GEYJnBiMpm+0mq1TsLH4XCgra0NTU1NqKqqwqVLl0ThU1lZiXPnznlU+FD0sJCZhcwUPf4y1RNohcyr8dlnn3n9Qp4QQghZjcjISJw7dw6VlZWw2Ww4f/48Ojs7YTab0dLSgvb2dklps9lsFnfpqquro/BhGCZwsprwsdvtaGxsREVFBS5evIiBgQFR+GRnZ0u2RDx58iRFTwCIHi7fCgzRw54e35/q8eVC5pWIjY1FSEiI1y/kCSGEkNWIiIhAdna2KHyGh4fhcDhgNpvR3NwsCh+hr5TCh2GYgM1qwsdms4nC58KFC+jv75cIn/DwcPHEulXhQ9FD0UPR4/2pHooe357q8ZboEdi5c6fXL+IJIYSQtQgPD3cSPu3t7aipqYHFYkFbWxuFD8MwwZG1hE9DQwPKy8vXFD6nTp0KWNHjq7KHooeixxdEDwuZA1/0cLqHEEKIP7GS8KmurqbwYRgmuLKS8Glvb5cIn+HhYfT29q4ofE6fPh2Qsoeih4XMgSx6gm2qh6Jn8+zevdvrF/CEEELIelgufIaGhtDW1iYRPsL9DoUPwzABneXCp7W1Fe3t7Whvb0drayvq6+vdLnwoeljIHCiFzBQ9/iF6WMi8NY4cOYLQ0FCvX8ATQggh62E14dPU1AS73S5uUNPc3EzhwzBM4GYl4dPW1uZ24UPRExhTPb4/3KikAAAgAElEQVQgevx9qoeFzL4veoKtkHk12cPpHkIIIf7ESsKnqqoKTU1NsNls4v0OhQ/DMAGd1YRPS0uLW4QPRQ9FD0WP96d6KHp8e6rH10SPIHtiY2M53UMIIcSvoPBhGIb5FFfCp62tTRQ+dXV1mxY+/iB6fFX2UPRQ9PiC6GEhc/CKHoE9e/Z4/cKdEEII2QirCZ/GxkYKH4ZhgidLhU9tba3bhI8/yB6KHhYyB7LoCbapHooe94oegbCwMK9fuBNCCCEbgcKHYRjmU5YLn5aWli0JH4oeFjKzkJmix1+meljIvLLoOXLkCGJiYrx+0U4IIYRslLWEj9VqpfBhGCY4spLwsdvtaGlpQW1t7bqEz6lTpyh6AmCqxxdEj79P9bCQ2fdFDwuZVxc9AkvP8YQQQoi/sBHhY7FYKHwYhgncrCZ8mpubvSJ8KHooevxR9PhrTw9FD5dvuWLfvn1ev2AnhBBCNsNqwqehoQFWq1Vc0UDhwzBMQMeXhA8LmSl6KHr8Q/SwkDlwRY9ARESE1y/YCSGEkM2wUeFTU1ND4cMwTGBmqfAxm80rCp+hoSGPCh+KHv/r6aHoYU/Pdskeip7tEz1HjhzB/v37vX6xTgghhGwWV8LHbrc7CR+73Q6LxYLq6moKH4ZhAjOuhI/dbt824RMMooeFzCxkpuhhIbM/iB6ByMhIr1+sE0IIIZuFwodhGOZTVhI+NptNXNPqCeFD0cPlW/441cNCZt8XPSxk3rzoOXLkCA4cOOD1C3VCCCFkK6wmfOrr69Ha2krhwzBMcGS58Glubvao8KHooeih6KHooejxvakegaioKK9fqBNCCCFbYSvCp7a2lsKHYZjAyXYJHxYyU/T4o+hhIXNgi55g7ulxxaFDh7x+kU4IIYRsFQofhmGYT1mP8KmoqNiS8KHo8b+eHooe9vRsl+yh6PG+6BHYuXOn1y/SCSGEkK2yHuEjdJZS+DAME9ARhE9xcbEofGw2m1smfIJB9LCQmYXMFD0sZPZ30XPkyBHExsYiNDTU6xfphBBCyFZZSfhUVlZKhI9wv1NdXY2ioiIKH4ZhAi+C8DGZTG4TPhQ9XL7lj1M97Omh6PGXqR53ih6BPXv2eP0CnRBCCHEHGxU+VVVVFD4MwwRm3Cl8KHooeih6KHp8bflWIIkeT8meI0eOSM7nhBBCiD+z3iVdVqtVInw0Gg2FD8MwgRVXwsdqtW5Y+CQnJwe87KHoCSzRw0LmwBY97OlZ/1Ku/fv3e/3inBBCCHEXawmflpYWCh+GYYIjJpPpK41G4zPCh6KHhcyBLHqCbaqHose3RY9AdHS01y/OCSGEEHexWeHDJV0MwwRcfEX4UPT4x1QPC5kpegJR9AR6IfNKoic2NhaHDx9GSEiI1y/OCSGEEHdB4cMwDPMp3l7S5Yuix9dkjy+IHn+f6mFPj+8v3/I30eNPhcyuRI8Ay5oJIYQEGhsRPk1NTRQ+DMMEbrwlfCh6KHooeih6WMjsXdkTGxuLiIgIr1+YE0IIIe6EwodhGOZTvCF8fFH2UPQEluhhIXNgix729Gxd9MTGxuLAgQNevygnhBBC3A2FD8MwzKcsFT41NTUS4dPU1ITa2lq3CR+KHhYyB7Lo8cepHoqe4BQ9Ajt37vT6RTkhhBDiblYTPnV1dRQ+DMMET9aa8HGH8KHo8Y+pHoqe4BE9W5E9/iZ6grmQeS3CwsK8flFOCCGEuBtO+DAMw3zKeid8BgcHNyx8fFH0+JrsCQTR423Zw54e35/q8TfREyiFzKuxb98+r1+QE0IIIZ5gMxM+RqORwodhmMDLSsJHOAFuRvhQ9PiH6PH3qR6KHt8XPSxk9k3ZExsbi+joaK9fkBNCCCGegMKHYRjmU4xGo1snfHxR9lD0BJboCcZC5mASPezp8azoiY2NxeHDhxESEuL1C3JCCCHEE2xmSZcgfMxmM4UPwzCBE3cJn5MnT1L0sJA5YEWPP8oeih6KnpWIiYnx+sU4IYQQ4ikofBiGYT7Fl4QPRQ9FD0UPC5lZyOw50SMQFRXl9YtxQgghxFNQ+DAMw3yKLwgf9vSwkJk9Pf67fMvfRE8wFDJzORchhJBghsKHYRjmU4qKir7SarUoLi7eduFD0cOpHooe/xU9LGT2P9kTGxuL3bt3e/1CnBBCCPEkFD4MwzCfslz4WCwWyS5dZrNZFD49PT2w2WyoqKjYsvCh6KHo8bXlWxQ9vj3VQ9HjnumeyMhIr1+IE0IIIZ5EED4VFRWw2WwYHBx02qXLZrPBarWisbGRwodhmMDNdgufQBQ97Onxb9Hjj7KHooeiZ6Oi5/Dhwzh48KDXL8IJIYQQT7Nc+AwMDFD4MAwTnNku4UPRQ9FD0cNCZhYye0f0COzatcvrF+GEEEKIp6HwYRiG+RRPCx/29LCQmT09/rt8y99ET7AXMq8kegQiIiK8fhFOCCGEeBoKH4ZhmE/xlPCh6OFUD0WP/4oeFjJ7VvZst+jhci5CCCHBBIUPwzDMp3hC+FD0UPT42vItih7fnuoJFtHjLdnD5VyEEEKCCQofhmGYTxGEj8lkQnV1tUT4NDY2bkj4UPRQ9Pia6PFH2UPRQ9HjTtHD5VyEEEKCjbWET3Nzs0T4VFZWUvgwDBOYcZfwSUpKCijRw0Jmih5/murxN9HDQubtEz1czkUIISTYoPBhGIb5FF8RPr4ke3xhqoeFzBQ9LGSm6Nmq6OFyLkIIIcEIhQ/DMMyneFv4UPQE1lQPRY/vix4WMgdeITOXcxFCCCH/BIUPwzDMpxQVFX2l0Wi2XfhQ9ASW6GEhc2CLHvb0+K/sOXDggNcvvAkhhJDtZLPCJz8/n8KHYZjAynqET0VFhduED0UPRU8w9/RQ9FD0bJfo4XIuQgghwQqFD8MwzKdsl/DxJdHDQmaKHn+a6qHooejhci5CCCFk/VD4MAzDfMp2CB9fkj2+MNXDQmaKHhYyU/R4WvRwORchhJBghcKHYRjmUzwpfCh6Amuqh6LH90UPC5mDr5CZy7kIIYQQKRQ+DMMwn+IJ4UPRE1iih4XMgS16uHwrMGXPoUOHuJyLEEJIUELhwzAM8ynuFD4UPRQ9viB6WMhM0RPsoufQoUNczkUIISRoofBhGIb5FF8SPixkpugJtqkeih6KHneLHoHdu3d7/YKbEEII8QYrCZ/q6upVhY9arabwYRgmsOIrwscXRA8LmdnT4w9TPSxkpuhZTfQIREZGev2CmxBCCPEGFD4MwzCf4kr4tLa2SoRPeXm5x4RPoIgef5/qoejxfdHDQmYWMq9X9hw8eBAhISFev+AmhBBCvMF6l3S1trZS+DAME9hZTfg0NTV5TPhQ9PiG6PHXnh6KHi7fCmbZs5LoEdizZ4/XL7YJIYQQb0HhwzAM8ynbLXwoeih6WMhM0UPR4xnRI7Bjxw6vX2wTQggh3oLCh2EY5lO2S/h4u5B5+XG82TfkbVnlr5LK3wSVv00heUtMeWopmqeklq8Lr9jYWISHhyMsLIwQQgjZEqGhoQgNDUVISIhfLRWm8GEYhvkUg8HgceHj7amepYInNTUV6enpyMjIQGZm5obIyMjYMunp6VsiLS1t06Smpm4Jb0kyb8kxb4gxfxNiW53W8oQs85RI89QEmLslXGxsLKKjowkhhJAtERUVhR07diAiIkKUP/4ifbYifGpqaih8GIYJnBgMhq+0Wq1HhI+3Rc9SUlJSkJaWhqysLOTk5CAvL29D5ObmepWcnJxNc+7cuS2RnZ29abKysjbNRoWcu+Scvwk5fxRxnl5u6Ynd87abzUrDI0eOYN++fYQQQsiWiImJwZ49e7Bz505ERkYiLCwsKIRPdXU1hQ/DMIETTwgfXxE9ws3e2bNnkZqaiqysLBgMhm1Fr9dvCZ1OtyUKCgo2jVar3TQajWbTqNXqTZOfn79pVCqVV1AqlZtGoVBsio0Kz+2Qn1uRmp4Unp4QoZ4kISHBYxNHhBBCgpOdO3ciIiICoaGhXpc564HCh2EY5lPcKXx8TfQsFT7p6enIycmh6PFh0eMt2UPRQ9ETCKInOzsbaWlpXr8pIIQQEnjs2bMHO3bsoPBhGIbxt7hL+CQmJnpd9qy0nCMlJQUZGRnIy8uj6PGQ6OFUD0UPRY/3OXXqlNdvCgghhAQeMTExiIqKQlhYmNdlznqg8GEYhvkUQfgYjUavCR9P936kpKQgMzPT48LHm7JnK6KHy7cCV/RsRfZQ9PiP6BE4ceKE128KCCGEBB779u1DdHR0QAufoqIiCh+GYQIv3hQ+21Xw6mnhQ9FD0eMp2eMN0eNvsoei5xvS09O9fkNACCEkMKHwYRiG8dO4Ej4tLS2i8KmtrXW78NnunXw8JXzcKXoMBgPKy8tRUVGB0tLSdYkgXxM9Op0OJSUlFD1cvsWpnm0mKysLp0+f9voNASGEkMAkUIVPS0sLGhsbUVVVReHDMExgZjuFj7e2bHa38PHERE9VVRXu3buH6elp3LhxA+Xl5X4jegTsdjvGxsag0+l8RvYEqujJz89HZWUl2tvbMTQ0hNHRUdy8eRM3b97E6OgoBgcH0dbWhqqqKuTn51P0BLDoEUhMTPT6DQEhhJDAhMKHYRjGT7Ndwscbome58MnNzfU50SNgNpvx6tUrfPjwATMzM6iqqvIZ0bMe2VNYWIiZmRksLCzAarVKviaYpno8LXqKi4sxMDCAR48e4cWLF5ifn8fCwgLevHmDxcVFLC4u4s2bN1hYWMDc3BxevHiBR48eYXBwEMXFxRQ9ASh6srKykJGR4fWbAUICAXf2YCUkJKzr2iAhIcHr75uQtaDwYRiG8dMsFT5VVVVoampyq/Dx1lTP8m3ZMzIytiR8PCV6lgqfhYUFfPz40Un4+LLo0Wg00Gq1GBwcxOLiIj58+IAvvvgCJpOJosdNokelUqGwsBB9fX148eIFFhcX8fbt2w2xuLiI2dlZDAwMoLCwEAqFgqInAESPwNmzZ71+MxAMJCcnw2q14s6dO7hz5w7GxsZgMpkgl8s3dJzTp0+jo6NDPM7nn38OvV6/4eMQ93LixAkYDAa3/XtISEhY1/UFy9aJPxDIwqehoYEdPgzDBG7WI3wqKio2LHx8QfScPn0ap06d2pLw8eRUz1rCx18KmWtqavDo8WN8+PABHz58wKtXr9Db2wudTrctoketVvvkJJE7Jno0Gg2sViumpqacRM/i4iLm5ubw/PlzPHnyBNPT05iensaTJ0/w/PlzzM3NufyaqakpWK1W5Ofn+7zsoehZW/ZkZWUhKSnJ6zcDgU5aWhr6+/sxMTGByclJkTt37qC8vHzdkiAlJcXlcW7duoWKioptlT5JSUnQ6/Ww2+3i0lDhPOKKsbExDA0NwW63w2AwBNTvnSB7jEYjhQ8hLqDwYRiG8dOsV/gMDAysS/j4kugR2Izw2Q7Ro9frUVJSgtraWvT09GBxcREfP37Eixcv0NHRgZqaGphMJp8VPcJSrkuXLmFxcRHv378XefDgAaqrq7dFuOj1etTW1qKhoQGNjY0boqGhYdPU19c7UVdXh9raWhQUFGxZ9hQVFWFwcBCvXr2SSJvXr1/j/v37uHLlCrq6utDY2IiamhoUFxejuLgYNTU1aGxsRGdXFy5fvox79+7h9evX4pKvxcVFvHr1CkNDQygqKvJJ0eMp2eNtaeNu0ZOVlYXMzMyAmgw5efIkxsbGcOPGDWRnZ3v99Rw/fhz5+fm4dOmSk6QR6O/vX/dNu16vX/E4ExMTsFqtOHnypMfeS1paGmpqajA4OIipqSk8evQIjx49wuPHj9eN8DVTU1MYGhqC2WxGWlqa1/89bZalsofChxDXUPgwDMP4adwlfE6cOOFzomczwme7JnoaGhowMjKCiYkJTE9PY35+Hh8+fMDHjx/x7t07zM7O4uHDh7h9+zaGh4dhNpt9SvQIS7laWlrw/Plziex5//493r59i/Pnz0Ov13u0kDk/Px9VVVV48OABnj59ui08efJkVaamplBdXe1yyme9O22Vl5djdHQUCwsLouh58+YNHjx4gO7ubpSVlSE/P3/FnbmWljuXlpaio6MDX3zxhUT8LCws4Pr16ygrKwt40eOPsmct0SOQkpLi9RsBd5KXlycKEV+QPiaTCbdu3XIpaCYnJ9HV1YXU1NR1H08ul0Ov12N0dHRF6dPX1+f2f69FRUW4du0apqenNyx41iuARkdH3SpMtgO5XC6RPZt5/atdE2z1QyZ3/CxTU1PR0NCAq1ev4v79+3j8+DHu3buHoaEhlJaWum1SSy6X4+TJk0hPT4dSqYTRaERtbS3a29sxMjKC27dvo6SkZNPvKTExEcXFxRgZGcHdu3cxMzOD+/fv49KlS2huboZKpdrSzysxMRFNTU2wWCxrYjabUVxcvG7h7urYCoViSz/vM2fOOB3Tk1N3FD4MwzB+mpWET2trK5qammA2mz0ufDwlejYifLZL9JjNZoyOjuLZs2d4+/atKHlW4sOHD1hcXMSTJ09w+fJlVFZWeqWnZ6XpngsXLuDJkyeYnZ3Fu3fv8P79e7x69QpPnz7FvXv3UFFR4dFlVPn5+TCbzZidnRWXL717907E1ZImd/HmzRunrpw3b97g5cuXMJvNEuGzkW3Vi4uLcePGDYnsmZubw/nz50XRs9Et1pVKJYqLi9Hf3y/+rATpc+PGjQ1N+lD0+IboEUhOTvbYBb43UCgUkgmY8fFxr0kfg8GAO3furCh7LBaLZDojNTUVBQUFqKioQGVlpfjP4uJi5ObmSsp5z507h5GRkRWP3dPT45abfZ1Oh2vXrrlV8KzF6Oio22SFJ5HL5VCr1RLZs1nhs5UNIVZjKz/DEydOoLOzE/Pz83j16tWKPH/+3C3dRU1NTWt+r80uW9Tr9Xj8+PGqx3716hUsFsum30dycjLm5ubW/B7LmZmZgdlsXnVSy9Wxb926taWfucVicfp5e/Lvg0ASPrW1tWhubobVaqXwYRgm8ONt4eNJ0bNe4bMdokev16OzsxOzs7N4//69KHRev36Nu3fv4vLly7Db7eJfSuPj45ifn5fIn3fv3uHp06doaWmBTqfzmuhZ2pcjvLfm5mZRUAgFpDq93mW3jjv7cgTh8/LlS1GMTExM4M6dO5iZmRGFyVIJtFFWK0O+f/8+bt++jenpabx58wZv3rzB3NycKHw2InoUCgUKCgowMjIikUnz8/Po7OzclOhZjlKpREtLi5P0GR4ehkajoejxI9EjEGg7/CwXPt6c9Onp6XEpY5ZOKpw8eRIlJSXo7+/H2NgYbt++jYmJCSfGx8dx5coVWK1W5ObmQi6X4/Tp0yt+j4mJiS39uxWWoU1PT2+r7Fk69XP58mWo1Wqv/0654sSJE1CpVE6yJ1CEz4kTJ3D9+nWJEJibm8OtW7dw7do1PHz4UCIK5ufnUVRUtCUB4SnhU1NTI5El8/PzmJiYwNWrV3Hz5k28ePFCfEypVG769W9W+AivaXx8fEXhstKxMzMzN/VaExIS8OjRI6fjnT592mP/zVD4MAzD+Gm8JXw8PdWzHuGzXVM9RqMRQ0NDeP36tUTc9Pf3o6SkZFVJ1NzcjAcPHuD169fiNNCrV6/Q0dEBvV7vNdGznIaGBrFrZmRkRPLcqqoqNDc3O41El5aWbrkYebnwuXfvHjQaDfLz82EwGDAyMoL5+flNi5+Vdryam5tDf38/NBoNVCoV7HY7ZmdnReFTU1Oz4ckelUoFq9Uq6eyZn58XR7+3KnsE8vLy0NjYKJY6C50+NpsNSqWSosePZI8/96asxFLhY7fbvbq8a3h42EnEXL16FRqNBidOnEBJSQkuX768YifPSiJnYmICHR0dyM7OhlwuR3Nzs8tjbEb4JCUloa2tzWuix5X4cTgcHu0l2ignTpyAXq93KXs2I3xm/kUInv6lZ0g4sbn3ODAwIJEvra2tSE5ORkJCAuRyORISEpCXlycRP8+ePdvShIhWq0VHRwccDgfa29vR1tYGm80meR0bFT56vV4iSvr6+nDmzBnxfcjlcpw4cQLZ2dlobm7eUh/SciljNBpdXlOePn0aaWlp0Ol0uHLliuT93bhxw+VrWEn42O32TUk2jUbj8ngUPhQ+DMMwTtlu4bOdomcl4bNdokeQNkNDQ3j79i0+fvyIubk5XL58GUajcd1brut0OrS1teHhw4fiMrDFxcUNSx9PiJ71CJ/R0VGXsqWvr2/NiZ+1tkNfLny++OILFBQUQK1Wi8+x2WyYmpoSp2a2MtWzsLCAe/fuiX0Bwmtob2/Hy5cvtyR8ioqKMD09LVnG1dnZuS7Zs9H+nby8PPE1C9JnenoaRpPJb2WPt6XNdooeAU9e3HuakydPupQAS4WPSqWCyWTymvRpaGiQiJjh4WGkp6fj7Nmz6Ovrcylpbty4gcHBQXR1daGrqwudnZ0rLt0aGxtDWVkZEhISUFpaKjne9evXN3UjWFdXt2HZc+fOHfT29sJisaCiogIGg0Fy3jEYDKioqIDFYkFPTw/u3LmzYenT0NDgE0u81pI9mxE+T/6VDM/+yjNsRvhkZmZKZEB9ff2K8jA7O1vy3K3uFCdImKVs9vjJycl48uSJ+LVdXV2rStCt/n4tlzJqtXrNY8rlcqfJpsrKSqevW0n4PHv2DImJiRt+rRcvXnQ5TUXhQ+HDMAzjlO0SPt4QPa6Ez3aJHoHOzk5xOmdmZgYOhwOFhYUb3nlLp9Ohuroad+7cEaXP/Pw8WltbPS56tFqtuJPYwMAA2tvbYTAY1iV88vPzMTY2Jvb7LKW/v39F4bOW6FlN+AhTNwLC1vGjo6OYn58Xhc5Gl2+9fPkSly5dQnl5udNrbGtrw+zsLF6/fr1h4SPcVF24cEHsHHrz5g3Onz+/5jKureyupVQqMTg4iIWFBVH6XLx4EXl5eX4levxR9mxV9Ahs5kbBVxgbG8OdO3ecbrCXCh+lUineUHlD+iQnJ2NoaEgsZ05KSoJCocCVK1ckcubmzZvo6emBRqPB2bNncfLkSZw4cQKJiYk4ceIEkpOTkZGRgerqaly6dMlp4qexsRFyuRxarRbXr1/H5OTkhrZ6X0pSUhLGxsbWlDAXL15EdXU10tLSJNMSAstvapeTmpqKyspKjIyMrPm9bty44RMTPuuRPYEgfOrr60UZ8OjRozWnXkZHR0VhMDQ05HYxt1nhs1SkPHjwwKOFxMJ/70tfa35+/rq+LiEhQfIz/OKLL5zE1GrLxTa6lO7MmTMrHovCh8KHYRjGKasJn8bGxi0LH2+KHoEzZ84gPT1908JnM6JHKGienZ3Fx48fMTs7K4qSpSJHr9ejqqoKXV1dGB4exvj4OIaHh9HR0YGysjJJKXNBQQGqq6sxOTmJd+/e4cOHD7h//z7Ky8s9OtVjs9nw6NEjUUbMzc1hfHwcRqNxReGzVORsVPisV/astqTL1fOMRiP6+vrw/PlzpyVeq4met2/f4unTp+jq6kJhYaF4TKVSKf5TWNK1EeGzVNyYTCbMzs6K3+/BgwcoKyvziOhZislkwr1790ThMzs7C5PJRNHj46InKysLGRkZHr358TRCGfLExITkJnu58Dl+/BvhYLPZJNJnIztjbYVz586hsrISCQkJyMzMdNpdq6+vb927A8nlciQlJaG6ulpynImJCTQ3N0MulyM3N3fTskcgJycHDx8+dClfurq6xJ2FVvseOTk5SEtLQ25u7qrvRy6XIyMjA52dnS53/5qenl71GNuF/NPuaGvJHncLn+/8d5n4r//3V/i3//H1ivyzv23E878KcZvw6erqEkXJwMDAmu/HarWKzx8fH/cJ4SOXyyXTPa6mZtzNZoXP8ePfFLwvnbg5e/bsqse+fPmy+PzR0dENvbe6ujrxa5f2F1H4rF/41NXVwWKxOAkf4bq2srKSwodhmMCJJ4WPt0XPqVOnkJycvGnhs1nRIzA6Oor3799jcXERw8PDTpM9xcXFuHTpEp48eYKFhQW8efMGHz58wJs3bzA/P48nT56IW5svlT51dXWYm5sTl3YNDQ057dblruVbRqMRL168cBI2wrbrwvMF4bO4uIgLFy5sSvhsRPS42qVrufDRaDQ4f/48DAaD+PyCggI0NDRgenp6XaJHKGY2m80SkaTX63H+/Hmo1WooFIoNC5/lAqe/v18UagsLC+ju7nY53eMu0bN0yqejowPz8/Oi9BkcHKTo8WHRI7D8hsLfMBqNLqd2XAkf4Qawv79flCRms3nblgjJ5XIkJyfj/PnzEtnT1NS0qc4TuVwOpVIpWeo1MTEhih53vC+z2SwRMD09PcjKynI6dkZGBmpqatDb24urV69ienpa3LpdQPiza9euoa+vD2az2Uk4yuVyZGZmoru7W/J96+rqvL6US/h5r0f2uFv4/Nn/ch6//fof8DV+65K/+/v/FW++OuzWCZ/ExETxGmg9U4B2u10UCK6WEiYmJsJsNqO2tha1tbU4c+bMhl7PZoTP8mVpKSkpHv892YrwSUtLk3zt8inE5cc2GAx49uyZ+P/XK7DlcjmmpqbEr1vekUThs7bwqa6upvBhGCa44gnh4wtTPcnJySKbET5bET0FBQWor6/Hs2fP8PHjRzx9+hRGo9FJ9ty/f9/ltuwfPnwQef/+PSYnJ2E0GiVCp6+vD+/fv8eHDx8wNTWFqqoqj/T0tLW1uZQ179+/x+PHj6HX66FWq1FfX79p4bMZ0bOUlYSPWq0WR8HLy8tFQaRSqaDT6TA2Nua0bftyrl69Cq1WK07zqFQqlJSU4N69e1hYWIBGo9nQhI+raR2VSiXp7rl//77L6R53yx6ho8dkMmFyclIUPjMzM1AqlRQ9Pix7srKyPL68wdPI5XKX0mcl4VNUVCT++fj4+LYWVsvlcqc+n9V6UTZyk7h0idfY2JjbpmHkcjkuXLiAsbEx5OTkSG6yT506hdraWoyOjkrkziTamDMAACAASURBVHr7eATGxsZQV1cnucmUy+U4d+4cRkdHcfHiRa/vIpeQkLAh2eNu4fPVf1zE1/gtXOXrr/8RP/ofSlec7tms8NkowuYGr169Qm9vr9P7P3PmDF6+fIn5+XnMz89v+Hd0M8LHaDSKr+n58+fb8nu0FeGTmpoq+drlPyNX/UBLRZsw4bfW91EqleJxvvjiC6hUKgofCh+GYZjV407h42uiZzPCZ6tTPULfTn9/v7grV1dXl6SgWbhxWS57loqe5dJndHQUhYWFovApLCzE7Oys2OVjs9k2LXxWK2N2OByrCh+DwYD8/PxVhc/w8DBmZmawsLCA9+/fY2FhATMzM2hvb9/0ZM96hI9Go8GLFy+wuLiIR48eobm5WXxMqVSioKAAPT09ePLkiWQb9Ddv3uDJkyfo6elBQUGBZJqooaFBLIB++fLluoXPaj08lZWVePHihbgD2JUrVyTTPZ4QPUsLmZVKJS5evIjXr1+Ly7oqKyt9SvZ4W9r4kujJzMxERkaG16cm3IEr6VNeXu4kfIqKisQlYOPj4zh37ty2vs7c3FyxW2dpn89Gj5ORkeG01bZKpcKNGzfEY9vt9i3tNLSU5ORkybFOnjyJ5uZmfPHFF+sWPOsRQPfv3xd3gRK+l9Bd5M3fr4SEhHUv4/KU8Pl3//evAHztUvj8q38/jef/JsztHT4b4dSpU5JlQRqNxuk5yztj8vLyNvQ9NiN8ampqRJGxvBMnISEBKSkpyM7ORmpqqttk0FaEz3LxsnwiydWx09PTxT97/PjxuqaxhoaGxO9TWVmJvLw8Ch8KH4ZhmNXjLuGTkJDgc6JnI8LHHaJHwGg04uatW/jw4YNYyLf08YGBAYnsWUn0LGVhYQEdHR2SpVsjIyPilM/IyAj0er1bd95Sq9UoLS3F3Nyck+x59+4dLl++LIqd1YSPWq1GYWEhbty4gXfv3mFychJFRqNbZM9awkf483fv3uHJkyfo7u6WLPHSaDRoamrC7du38ebNGywuLuLOnTtoampyWsLV2dmJmZkZcRJmbm5uTeGznq3U29raMDc3J/YjdXV1QaFQeFz0LMXhcIhybH5+Hu3t7Ss+l1M93hM9Av6+nGspy6XP0ikapVLpUvZsp+ySL9s2/erVq8jMzNzwcc6ePYsLFy6IJc1Lb+6WTg/dunULWVlZbn8fRqMRk5OTbhM9rsTP3bt3YTKZfEJGblb2uFv4/Od//D9dyp5//3d/ibm/3umR0ub1cuLECZw/f16ynMuVbPSG8LFYLOLrmpiYQEJCAlJTU9Hd3Y1nz55hbm5O5MWLF+jv79/ysq+tCJ/e3t5Vi7JdHVsul2NsbEz8M61Wu+bre/nyJV69eoWXL18iOTmZwmeDwsdms1H4MAwTfPG28PGk6FmP8HGn6BGorq7G1NQUPn78iJs3b0qeZzKZMD09vW7Rs3TK5/bt2ygqKhKFj9lsFoXPrVu3UFJS4lbZI9Db24uXL19KZM/du3dRUVEhSp3VhE9+fj4MBgOuX7+Ot2/fYnJyEoVFRW6RPesVPkt32rp8+TJKSkslxygrK8OlS5fEXbiWFjObTCZcvHgRs7OzkiVgqwmf6urqdW2nnpeXh+HhYSwsLODt27d49uwZGhoaJJM9jY2NcDgcbqWxqUkidGpra0WZtbCwgOHh4XULH4oez4qe5bInMzPTJ3Y8cifLpY+AzWbzquw5fvybm93Lly+Lr0nYUWvpc06fPo3q6uoVRVBSUhK6urokUmtpMXNKSgquXr0qfo/a2lq3vs/i4uINb9W+FfFTUlLiVemzFdnjTuHz4b9JwG+//gcn2fOf//H/wu/8t6fxbJWlXO4WPhqNBvX19aivr0dTUxN6e3sxMzMjyoK7d++uKgsSEhJENvq9typ8JicnUVNTIy4rc7U71fz8PF68eLEhSbOczQofjUYj+TqLxeL0Hlc6dmFhofieLl68uOrPZunUk7D0jsKHwodhGGbN6PX6r7RaLUwmE6qqqtDY2Lii8Onu7nab8HFXIfNmhY87RU9HRwc+//xzkRs3bmBubg4fP35ET0+P5PkWi0UsXN4oMzMzqKurE6WNXq8Xi55fvHiBa9euYWRkRERYwrRZ0SOg1+thtVoxNTWF9+/fY3Z2FuXl5RKpsx7hMzY2tq3CR61WOwmft2/f4vXr17h37x7q6uok3TwGg0Gc/hGWY5nNZty9e1fcunzpcVYSPi9fvtyQ8Ll69aq4nOrRo0coLy+XTOSMj49LPs3cKC9fvnTi5s2bEqFTWlqKhw8fYnFxEW/evMHVq1fXFD4UPdsvegS83YviCVxJn6WdPd6QPcePf7NUY+nrUCgUksdPnz4typzPP/8c2dnSstaEhAS0t7dL3ld3d7fTjZnVahWfMzIy4tb3mpSUhPHx8W0RPjdv3vTqUi65XA6dTrdp2eNO4fPj/7EcX3/9j07C57/4nx14/lehHtuW3RWdnZ2Ym5sTe3iWSoKhoSGPdoJtVfgsFToOhwMGgwFKpRIGgwH9/f2S583Ozm6632sjwkculyM1NRUWi0Wcunn16hWmpqZcCvmVjp2QkICnT5+K73Gl6U25XI779+87dQRR+GxtSVdra6uT8NFoNBQ+DMMEVrwhfLZL9KwkfNw90XPnzh2JCBC2TP/48SOsVqvk64QdFTYjfJ4+fYrGxkZR3uh0Ojx+/FicABKWGgmMjIyIvT6bET0CgrC5du0a3r17h6dPn0Kj0UiEzkrCZ6lM2S7ho1aroVQqVxQ+S7dat9lsktepVCpFCdTa2ipZwrX8690lfG7cuCEuJ3v48CGMRqNE+Ny5c0d83F1MTExIhI7RaMSDBw/Ex5cLIYqe7ZU9K4mezMzMbduO3BvI5XJJh4+At2TP8ePHUV1dLRExy3s26urqJK/36tWrUKvV4uP19fXilNLk5CSGh4dd3tQZDAbxODdv3nT7jZtCoVhxq/bHjx/j1q1bsNvtqKioQGFhoeT8VVhYKN403bp1a8VjTE9PS4q2vfH7s9GCZk8Kn1/9u2tOhc3//f/xfbz4N+Hrkj3uFD5Lt2pfzsuXL2G1Wt3WHbUcdwif27dvIyUlRbKLnfC/8/PzJdLl8uXLmzpfLJcys7OzePbsmRPPnz8XP1BZ+hofPXrktHvdSsdeKpOsVqt4nJV2tcvNzRW/fnJyUpT+FD4UPgzDMGtGr9d/pdFoxCVdjY2NaG5u9ojw2W7Rs1z45OTkuFX0CExMTDh13CwXPsIyLE8Kn3fv3kkYGRnZkuxZPqFz9epVUfgsf3y58Fnez7Ndwufu3bvrFj5v377F7Owsent7odfrvxE+qm+2bu/u7sbz589X3cVLED7Lt2XfiPDJzc1dl/Bxp+xxJXyKiorWJXwoerwnegQ8eUHvC5SVlUkEyvj4uNPUzHaydPKms7PT5XIum80mec03btyAVqtFSUmJRPZcunQJ6enpLr9Penq6RPh44j03NDRIOnzu3buHpqYmZGRkICEhQbyBXv4el/65XC5Heno6GhoacPfuXYnwaWpq8pqYS0hIgEKh2LLscafw+Zv/9G18vayw+T/9f3+D/+3v/qVLvvyfrE47drlL+CQlJYnXYikpKfj/2XvPqCgPtW37Xc/789lrfev7963n2QFN3NmJxpKoKChKEaUpqAhiQ0RFkCagFEEQG4jSpIklfSeaZmJEpPfeQekISJHeywzl/H4M983MMPQyDF5n1vEjyPQB7vuYq2zcuBE6OjrswGZ/f3+YmJgsSPXgXIWPj4/PlPN5tLW12e/39/efVZWPsJSZLvfu3cOZM2fw6aefTvu6+YUP/0r3mzdvihRv/DOC+NtBSfjMXPhoamoKCB89PT1W+CgpKVFLF4VCWX5ZDOEjLtHD8O9//xtffPHFrIXPZLJHXl4ep06dgo2NDYujoyP8/f3x+PFjGBkZCQxa1tPTm3VL1+3bt8e1dAUFBbEtXXZ2drC2toa1tTUuXLiAw4cPz1r48MucuQofWVlZqKmpsZVQS0n4hISEICAgALa2ttizZw9UVFRgbW3NPpbJLufn5wc5OblZCR9+oWNjY8O2jE3U0sVfhj8Z023zcnJyEhA6u3fvFmjpunjxosC/U1WP+EUPw3Q2uUgq/AOa+WFWtovjPp09e1ZgppCok9WPP/4Yurq649rR+P//4sWL2Lx584Qnu6tWrWIf+5UrVyAvLz/vj2XlypWwsrLCjRs3sH//fvzrX/+a8PFs3LiR/R0k6j0nLS2NVatWQUtLC9evX4e1tbXY3pvz0ca1IBU+dXbIbw5BQfMDlnfdsaNVPyMClLc/E1n5s5BDm6WlpfHll1/C19eXFSXTFTIzYT5m+EwlolatWiVwO3v27Jnx4xCWMg4ODjAzMxPJ6dOnoa+vD0VFRXz66adT3tZU7WIXL16c8N9WrVrFvkZ+fn4CLWMkfEj4UCgUypRZSOEjbtGzatUqrFq1atbCZyrRwyB8uX379uHmzZt49OgRHB0dBYSPsrIyPDw8Zix7mKHNioqKrPDZu3fvuKHNwqvZ5yp6RAkfb29vkS1d/v7+AsKH2fJ1wsAATk5OCAgIwIMHD+Di4gJFRcV5Ez779u2bk/BhqlquXLkCJyenCVu45kP4iNqaZWpqygqmu3fvjhvafOjQIZw6dWpSDA0NZ4Senp6A0NHS0hIY2mxmZoZNmzaR6Flg0TNT2TNRu8ByYPPmzeNkj6WlpYD0EUc725kzZwRWpk90YictLQ1NTc1x7WjM5q1t27ZNelIoLHx27ty5II9nzZo1WLt2rcB9Wb16Nfbt2wcTExNcv34d7u7u8PDwYHF3d8f169dhamoKLS0tgWoLpuJHXK2G8y175lP4eGf91zhymvzHtXm978mAf+7/I5a17FJSUjh27NiEK9Dng9kIHx0dnXFbuqa6jIuLC3s7E8nZyRCWMnJycuMq30Qxm+sWljoKCgrs4zUxMRG4XnV1dfbfjIyMBP6NhA8JHwqFQpkyCyF8FnMg82SiZ7bCZ7qiRxTbt2+HkpISLl++jIcPH8Lf3x8KCgqs8Nm+fTtMTU1ZUTNdAgMDYWhoKCB0zM3Nx61ln4/2ramET1BQEMzNzbFv3z52QPL+/ftZ4WNhYQE1NTUYGxuzA49DQkIQHBwMNzc3HDlyBPLy8nOSPPyzduYqfITFz3S/fybCZ7I16SdOnMC9e/fYVe+GhoYCl5mqJWw+1rMfP3583Fr2hajsEbe4kVTRsxzXsfOzfv162NvbjxMlW7duFWiXMjc3X/SBwMeOHWNv/8SJE5Oe4ElLS7O//5nH4OzsDAUFhSlPDD///HOBlq6vvvpqwR/bhg0bYGhoiJs3b057XbuHhwdu3bqFU6dOia3qiv/5nm/ZM5/CZ5wAyv6/6OS8FZA93dw6PCpYOeHGrsUQPlu3bl1QaTAb4aOhocHep5s3b05L+FhbW7OXOX369JyFz1w2fs30ulesWAFPT0+2ioe/PYxfZAn/XiDhQ8KHQqFQpsx8C5+lUtUzG+EzF9HDX8UjLy8PY2Njtt3q5MmT46p8XF1dZyR97OzsoKSkJNDO5e3tjUePHuHevXs4evTovFb0CCMvL49z584hMDAQDx8+RHBwMDw9PWFrawtNTU0cPHgQ/v7+7DBkT09PVvQwa9yPHDkCFRUVbN++fc6iZyGEz0yZrvCZSrxoamqy84KCg4NhZWUFWVnZacuaubJlyxZYWFggKCgIwcHB8PX1hbq6+gctehZS9sxG9CzXdexSUuNlD79g2bJlC6SlpcUqffiHNltaWk452FZaWhry8vKws7ODq6urwLyNydi5c6eA8Pnss88W9HHt3LlzRqJnIvGjqKgotrk9CyF7FlL4/Fwih2G+rV2Dw334sWjjuLk9iy181q5dKyAj1q9fP6/XPxvho6yszIoMPz+/aQ2UvnTpEns7J0+elCjhIyUlhcOHD7OPWVNTk225Yy535cqVceKLhA8JHwqFQpky8yV8pKWll5zoma7wmS/Rw8/Bgwfh5eWFR48e4c6dO+OqfHbv3o0bN25MS/ZcvXoVu3btEmjVMjIywoMHD/Dw4UPcvHkTmpqaCyJ6+Nm+fTv27t2Ly5cvsyInJCQEgYGB7PwX/qHRjIDZv38/5OXlIScnNy9VPZIifKZbgbN161Z4eHiwFUZubm7Ys2fPosgeZkOXq6srgoODWZEnIyNDomcJiZ7luo5dWPaoqKhgy5YtAsJHSkpKrNJHVlaWvV0HBwds3rx5WpeTkZGBqqrqtF8z/tXtZmZmC/64Pv30Uzg7O89pBfuVK1cWXExNxH//939DSUlJooRPWv11tp1rZGQIzysOTrmefTbC58SJEzA3N4e5uTm2bds2rZ9Dfhkx0WDx2TIb4cM/yHi698nDw4P9fh0dHYkTPmvWrGG/x83NDStWrIChoSErdETNJSLhQ8KHQqFQpoy4hc9Cip7pCJ/5Fj38XLp0CQ8ePMD9+/dx7tw5Aemzbds27Nq1CzY2NvD29kZQUBDbTsTMUbl79y7Mzc2xc+dOVvQw0sXX15ettDE1NZ1Rdc9sZI/wEGZ1dXXY2trC19d3nOjx9/eHk5MTdHR05ty6NZHoma7w8fHxEYvw0dTUnFHL1blz59hNXcynk1u3bl1Q0bNx40bIyMjg+PHj8Pf3Z4WPqanpByl7lrLoWY7r2EXJHmlpacjIyIwTPlJSPOljbGzMfr+WltaiVJZ8/vnnuHTpEnu7Ojo605Y4071/q1evhq2tLXsb+/btW5TXQE5ObtJV7ZPh7u4+5VyihUBaWhr/+Mc/8H/+z/+ROOHT2Js9OqQZSKp3gnf2/12Qtey2trbsIH8DA4MpH4+ioqKANJhvmTob4SMtLT0jgbN69WqB25mO6BJG3MJHSkoKNjY27Guxfft2douaj48PPvnkk3HfT8Jn+sLH2Nh42sJHXV2dhA+FQlk+EZfwWQzRM5nwWUjRw8C06jBbtI4cPSogb5jV6pqamjAyMoK5uTkuXrwIMzMznDx5EmpqapCXlxeQPerq6nAe3Xb18OFD3LhxA6qqqgsqeoRXrDNs27YNWlpasLKygqenJytCbGxsIC8vP+Hl5kP0TCV8ZGRkICsru6jCx8fHB4GBgbMSPrt27WLn+Ny/fx/Xrl3D7t27F0z0MPN5lJSU4OLiwsqee/fuQUVFhUTPEpM9y3EdO9PyxC97pKSkJhQ+zHuVWdW+GDNupKR4J578G7js7e3nveXlwIEDiz6/h0FPT29WbV36+vpikT0nT57Ef/3Xf0mc8HlQ8BGGRwYBAIWtX4vcyDVfwod/4LG3t/ekvzukpaUFWqGcnZ2XxNBm5ueC/3FMVk3GP3jax8dnVu2vS0H47Nixg30cXl5eU7aokfAh4UOhUChTRhzCZ7FEjyjhsxiihx8DAwMEBQXh4cOHcHd3x1ER0oeROcIIf4+6ujocHR1x//59diC0vr7+lNU98y16hNm+fTtOnDjBrhY3NzdfcNEzkfBxdXWFrKzsogqfTZs24ejRo3MSPps2bYKlpSVb5RMUFAQTExNs2bJlQUTPV199hU2bNuHMmTMICAhghY+VldWshzWLW9wsV9GzXNexMxup+GWPlJRo4cO/rp2RPYspGzZv3gwHBwdWUBkaGs7bSfGWLVsErtvAwGBa80rmi5UrV8LGxga3b9+Gg4MDdHR0oKioyLYQrlu3DoqKitDR0YG9vT1u376NixcvLvr7kZE99+7dk0jhE1VtghEM411XDO7l/Pe0ZM9shc/nn3/OVoYEBATA0dFRYAgw/3PKv/48ICBg3M+jlJQUPv74Y2hpaUFbWxva2tozbuObrfBZtWoV3N3d2cs6OTmJrD7asWOHwG3MVkYuBeGzYsUK3L59m/0+hg0bNoj8fhI+JHwoFAplyuzcuTOfGSQ8kfDR0NCYF+GzmFU9wsJnzZo1+OqrrxZV9mzfvh07d+6EiYkJ7t+/z1b6MBu1hIWOKBhpo6+vj2vXrrGy5/79+zh16hQ7G0ccoocf/i1dZmZmCy56hIUPs2Hq6tWr7Mr4bdu2LbjwYbaUMVuu5iJ8lJWV4e7uzlb5+Pj44NixY/NW5SMsaPT19eHt7c3Kntu3b2PXrl3LXvQspOxZCNGzfv3yXMfOvBbCJ2bCwodf9ogSRIsFf5WPq6sr9PT05ixm1q9fD2tra/Y6HR0dsWnTpkV/bGvXroW6ujo+/vhjkaumma+tXLkSampqi/5+lJaWhoGBAXvCLInCp6YrBu0DZbif//9NW/bMZWjznj17BESAl5cXjh07BgUFBfYDJAcHB4HvsbGxEfme/uyzz+Dn58e2ic30PTpb4SMlxROifn5+7OU9PT2ho6PDbkQ1NjYWuP6rV6/OWkYuBeEjJcWruuN/XZycnCYUzCR8SPhQKBTKlOEXPhoaGjh48OC8Cx9xiZ5Vq1bhk08+waeffjpr4TNb0cNfoaOkpAQTExN2a1dwcDA8PDxgZGQksHlLlOg5ePAgrl69inv37rFtXAEBATA0NMSOHTvELnqEhU9wcPCshM9sZA/D3r174ePjg+DgYAQGBsLDw4MlODh4QWQPs1HL3d0d7u7u8PLyQlBQ0JyEj4yMDI4cOYKAgABW+vj6+uLgwYNzlj7CkkZbW5t9zoKDgxEQEIBjx45h8+bNJHqWkOhhZM9yXccuCn7hc/To0SUhe6SkeEOOzc3N2fvi4uKCw4cPi5yrMR02bdoEKysrgTX0Mz0Znk/4b3f16tXYvXs3lJWVsXv3bqxevVrk9y0W/LJHEoVPYN7/ix5uPb59vXrC9evzLXykpaWhpKQk0BbECBsG/goSS0vLCd/Ln332mcDzP93B5QxzET5SUrzB6d7e3lM+DldXV4H36kxZKsJHeB7RZL/3SPjMj/A5cOAA1NXVSfhQKJTlmYUUPuIUPYzsma3wmQ/RIzyrx9DQkB22/OjRI1beODs7w8LCAvr6+tDV1YWRkRHs7Ozg6+vLbuJ6+PAhHjx4AC8vL+jq6mL79u0LMpB5sYXPXESPjIwMtmzZws5KCgwMZFuiGBihMV8EBQUJIPz1wMBAeHt7z1j4MGJm27ZtsLKyYod4379/H35+fjh27BhkZGTmLHo2btyIgwcPClT2BAUFwczMDHJycstW9kiq6GFYjuvYJ4Jf+PBX1IhT9jBs2LABFy5cEJA+JiYmkJGRmfZ1fPLJJ9DQ0BCYYcRUDIl7C9vnn3+Os2fPwt3dXUCce3h4wNjYeE4n07PlH//4h0CFhyQKn78qDuDXMpUpN3LN91p2aWlp/Pvf/8bhw4dx586dcW1CTPWIoqLipO89cQsf5j4YGRkJtKoxeHh4YP/+/XNuM1wqwkdKSgrW1tbw9/eHt7f3pI+LhA8JHwqFQpkyCyF8loromY3wmYvomUj28M/p2aelBTs7O7bViBE/jNDhh/n6/fv3cefOHVhbW0NDQ0PkzB5xiR5ZWVmoqanh0qVLCAoKQkhICK5cuQI1NbVJr3+uoodhy5Yt0NDQwLVr1+Dp6Tkpc1k/PBOuX78ODQ2NaQkfUZJm165duHz5MjsTian0MTExgbKy8rTEj7Cg2bx5M5SUlHD69Gl4eXkJVPbY29tDWVmZRM8SkT38oodB3CJgMeEXPktJ9jAnbRYWFgL3zdXVFc7Ozjh58iTk5OSwZs0agUqJlStX4tNPP8X69euhqqoKKyurcY/P1dUVGhoaYn+MH3/8Ma5cuSLy95qrq+uii0dmGxf/ibIkCp+ZtnHNl/DhR1paGmvWrGHn223cuFEiRfKKFSuwYcMGbN26FZs3b1522wuXMiR8KBQKRUIzn8JnqYmemQifhRQ9osTPwYMHYWFhARcXF7i7u+PevXus5AkJCYGvry/c3d1x5coVmJmZQUtLa15Fz3zInq1bt0JVVRVXrlwRWM0eEhICFxcXqKmpLZjo4UdOTg5qampQV1efd9TU1GbMnj17ICsrO2PRw4+qqirs7OwEpE9gYCCuXr0KAwMD7Nq1S+RAZ2FBIyMjA2VlZRw/fhwuLi4CA5qDgoJgb28PNTW1KQc1i1vcfKiiZ926dWKpqhAnwsJnqcgeKSkpHDlyRKSs4a/4sbW1xenTp3Hs2DHo6+vD0NAQZmZmcHJymvSyjo6O+PLLL8X+GL/66iuRW7sWe7bQ8ePHWbEj6cJnLsyX8CGIuULCh0KhUCQ0UwkfbW1taGhowNjYeFLhIyUlJdY5PZMxlfBZLNEjSvyoqKhAS0sLRkZG7DYvb29vGBoaYu/eveyMn6UmepjqHoOTJxEUFDSuOikoKAiGhoaQk5NbMNEjXOkz28tOxObNm2fNbEUPP0pKSjA1NWWHYTMwswosLCxgYGDAHqgoKipCUVERampq0NbWxvHjx9mZI/yih6nsMTMzg7Ky8qSyR9ziZinJnsUWPQzLbR37VKxevZoVI0tF9khLS2P37t0CwsbR0RGHDx8WaPESlj8TCR4XFxecPHkSZ86cEfj6uXPnRG5TWmz27dsnIH20tbUX9XU4fvy4wDYuEj4EIX5I+FAoFIqERtzCZyFFz1TCR1yiR9TsHU1NTfj7++Phw4fw8PCAurr6khU9DNu3b4eZmRlCQkLGCZ8HDx7AwsIC8vLyCyp6FlPWzJXZDFuWk5PDkSNHcOvWLQHpw6xu9/X1haenJ9zd3XH9+nVcv34d7u7u8PT0hK+vLzvXiB93d3ccPXp00pk94pY2H4LomY7sWbdu3bJbxz4dmNd0Kcge5m/b2bNnBeTMgQMHsGLFCqxatQp79uzBuXPncPHiRTg7O4uUPA4ODrC0tMSRI0ewdetWrFixAqtXr8alS5cEvm///v1ib+GTlpaGubk53N3dYWlpuaj359ixY+O2cZHwIQjxQ8KHQqFQJDTiEj4L1b41HeGzlETPRMJHTU1tyYoehm3btuHs2bMTCh9jY2PIycktquxZLqKHHxkZe1wfZAAAIABJREFUGSgoKODcuXPs+vnZDKT29fWFqakpFBQUJt3GJW5xQ6JnjLVr14r9IJ/gsW7dOhw9ehQuLi4wNTUVEHHM2vJ169ZBXl4eqqqq2L9/P/bv3w8NDQ129tYnn3wyTiYoKyuzlUAnT57Ejh07loTo+vjjj6GqqjrrLWSzgV/2kPAh4UMsLUj4UCgUioRmsYXPYooeYeHz5ZdfLknZM5XwWWqihx8tLS3cunVLQPqEhITA3d0dWlpaJHrmkU2bNmHXrl04d+4cW8HDbOfg3xjGv7qWqQAyNTWFiorKsmrfWk5zeibiQ1rHLglIS0tDQUEBGzZsmPL7hJnoe1esWAFFRUVs3boVK1euXBKyh/9xLPbtrVixgoX/ORL1dVHP83ww0/u9YuXCIe73AEEwLBfhs3fvXhI+FArlw8rOnTvzt23bNk74HD58WGBo81yFjzhED8O//vUvrF69etbCZyFFD4OqqiquXr2KW7duwcHBAbt3716SVT3CyMnJQV9fH25ubvD29oa3tzfc3Nygr68P2RlU94ijfUtSRI/wQOaNGzey28kMDAxgZmYGe3t7XL58GZcvX4aFhYXAJ1lbt24l0SNhoudDXMcuKSyEBFlKkocgCEIUy0n4aGtrQ1dXF4cPHx4nfGRlZUn4UCiU5ZXFED7iEj2ffPIJPv7441kLn8UQPQzy8vLYs2cPVFVVoaKigm3bti1p0SOMiooKdHV1oaurCxUVlWkPal5Oc3oWWvSIYi6XFbe4WUqyZ6mJng9xHTtBEASxdCHhQ6FQKBKahRQ+4hY9DDMVPospepb6nJ6p4Jc3or72IYiehZI9k8mauSBuafMhiJ75kD1r1qwR+wE+QRAEQUhJkfChUCgUic1CCB9xtm/xi56ZCh8SPbMTPTSnh2QPiZ75Ez0f6jp2giAIYulCwodCoVAkNIzwUVJSmrPwWWqiZybCR9JkD4keEj0kepaW7Jkv0fMhr2MnCIIgliYfgvBRVFSErKws1NTUSPhQKJTlk6UgfBZK9ExH+Eia6BGX7BGH6PkQBzKT6CHRQ+vYCYIgiKXGhyJ85OTkSPhQKJTlFXEKn/mc0zNT4UOih0QPiZ6lBYkeWsdOEARBLE1I+FAoFIqERhzCZ7FEjyjhczFm96yxjZ49NtEqc2DXrLGOUp41F6KUZonirLGaC5EKC4Jl5M55xyJyx8IQIb9gmEdsXxDMFoxtC8b5cLkFQhbnw2Vx+uWXOPliDUEQBEEsCUj4UCgUioRmsYXPYooefuHz+eefY8OGDSR6FlT0zF72fCiiRxJlD4mexRM9DKdC14r94J4gCIIgGJab8Dl06BAJHwqF8mFksYSPOEQPw6pVq2YtfMQje0j0kOgh0bOUZM/CiZ7xssfk1RaxH9gTBEEQBD8kfCgUCkVCs9DCR5yiZ+XKlVi5cuWshI+kVfWQ6CHRQ6JHskUPw9mwjWI/sCcIgiAIfkj4UCgUioRmx44drPDR1NRkhY+enh4rfDQ1NWcsfBZ7To8o0TMb4SNpomcuskccomdOsodEj0SKHkls3xKH6Bmb37NB7Af2BEEQBMHPchI++/fvFznDR0lJiYQPhUJZfuEXPkyFj66uroDwmUmFz1ISPTMRPh+S6KGBzDSQWfKreiR/Ts9EGL74QuwH9gRBEATBz3IRPpqamgLCR1dXFwcOHICamhoJHwqFsjwzn8JnqYme6QgfEj3UvvUhyx4SPUtH9JwPl8W5VzJiP6gnCIIgCGFI+FAoFIqEZr6Ez0cffSTWOT2zET40kJlED4keSRE9kti+NX3RMza/5yuxH9QTBEEQhDAkfCgUCkVCIy7hsxiiZyLhI2lVPSR6SPSQ6JEk0TM72cNbx75O7Af1BEEQBCEMCR8KhUKR0IhD+CyW6BEWPuvXr5co0UMDmUn0LHXRI4ntW0tR9JwPl4Vp+FaxH9ATBEEQhChI+FAoFIqEZseOHfnbt29fFOGz2KKH4ZNPPsFnn302K+EjaaKHBjLTQGbJr+pZ3nN6JsI4bLPYD+gJgiAIQhQkfCgUCkVCsxjCR1yiZ8WKFVixYsWshM+HJXqofWs5yh4SPZIhesbWsX8p9gN6giAIghAFCR8KhUKR0Cyk8BGX6OGXPbMRPiR6SPSQ6KE5PYslesbm96wV+wE9QRAEQYjiQxI+qqqqJHwoFMryCSN8lJWV5034LOZA5slEz0yFDw1kJtFDoodEjzhkj8mrLWI/mCcIgiCIiSDhQ6FQKBKa+RY+S0n0TFf4SFr7Fg1kJtFDomd5iB6Gs2EbxX4wTxAEQRATsVyEz969e0n4UCiUDyvMli5G+Bw4cGBWwuef//znkhM9UwkfSRM9NJCZBjJLvuz5sOf0iNrMZRq+FadfbhD7wTxBEARBTMRyFj779+9nhY+srCwJHwqFsrwiTuGz0KJnIuHzYYkeat9ajrKHRM/yED0MhjS/hyAIgljCkPChUCgUCY04hM98DmSeqfAh0UOih0QPtW8tFdFjGr4V517JiP1AniAIgiAmg4QPhUKhSGimEj7a2trQ0NDA2bNn50X4LKbo4Rc+//73v7Fu3bpFlT0kekj0kOiRJNGz+LLHNHwrzoZ9JfYDeYIgCIKYDBI+FAqFIqFhhA+zln2hhI84RM+KFSsgLS2Njz/+eJbChwYyk+gh0UOiZ2FED4NR6HqxH8gTBEEQxGR8CMJHUVGRhA+FQll+WWjhI07RwzBz4SNp7Vs0kJlEz1KQPTSnZyaih53f8+ILsR/IEwRBEMRkkPChUCgUCc1CCZ+lIHpmLnwkTfRQ+xbJHhI9kip6TMO3wjhss9gP4gmCIAhiKj4U4UNr2SkUyrLLdISPpqbmtIXPYg9knkr2TE/4kOgh0UOiZynJnuUuehjOvKT5PQRBEMTSh4QPhUKhSGjmU/gsNdEzPeFDoodED4me5S96lp7sMQ3filOh68R+EE8QBEEQU0HCh0KhUCQ08yV8/vd//3fJiZ7JhQ8NZCbRQ6KHRI94RI9p+FaYvNoi9gN4giDEj1uSPr4vvIEfXt+ES+IhnKS5XksGi4jtcEvSR0DWBXxbcBU/FN7Eo3xneGWYwDFu3we1ZZGED4VCoUhoprOWfSGEz2KIHtHCR9Lat2ggM4mepSB7aE7PfImesfk9m8R+AE8QhHgxfPEFytpyMDwyhJGRYbxuScWp0LViv18fMhaR8nicfwXZjTFoG2jC8MgQhkeGMTLK8CicoT7UdVcguvpneKSegtEyr9iUdOFz9uzZaQuf3bt3k/ChUCjLJ4stfBZT9PALn08//RRr166VINFD7Vtikz0LJHoks6qHRM98ix6G0y+/FPsBPEEQ4sXwxReobM8HMAIAKG3NolZPMWEWsQ2/l/ihpa+OJ3hGX5OpMoIRDI8Mo7glHd4Z55ft5kUSPhQKhSKhmUj46OrqQkdHB1paWvMmfMQhe6SkpLBy5cpZCR8SPR+Y6JHAqh5q35I80TM2v4c+xSeIDx3DF1+ggk/4lLRmkvARA17pxqjtKsPwyPC0JM9k4iep9i9YRSmI/THNN8tJ+Ghra7MfbpPwoVAoyz6LIXzEIXoY2TMb4UOih0QPiR5JEj2SJ3tofg9BEAwkfMTLk6K74A4PsK/BXDOCEdR2lcE1URfLaR4TCR8KhUKR0Cyk8BG36JmN8BGX6LGJVsalWFU4xWvDLekwbqUa4E7aGXhlmMI30wz3sixxL8sSflkW8M00g3eGCe6kncatlBNwTdSFY9w+2EbvxoUoJRI9fNjFqME91RC+meYi8ck0mybn4ZVxDnfSz8Aj1RDXk47COWE/7GLVYBWpSKJnAmyiVeCWdBieaWfglXEO3hkmAnimGcElUQcXY1RhGblz2YsehrNhG8V+8E4QhPgxCl2Pyo4CVjaUteXg9Mv1Yr9fHwp/ld/H8MjQvIgeYe3T3t+EGynHlk2LFwkfCoVCkdAshPBZKqJnJsJH3AOZL8Wq4mqiLnwyz+PHN7cQWvEYCTV/IKshEoVNSShuSUdJawaKWtKQ35SIjPfhiKv5Fc/LQ/BdoRu8M0zhHL8f1qPXvdiyZ6mJHgb3VENEVT1BSWsWSmdBSWsmilvT8bo5GXmN8Uivf4WYmqd4VhqIh3mXcTvVCHaxajSQeQLckvTxrDQQGQ0ReN2cjJKWTAFS61/i5ze3cSftLC7GqC570WPyagtMXm3B6ZcbxH7wThDE4nMqdB1cE3Xxc9EdpNeHobqzaLS6hBfucD+qOt4gvf4lfnpzGy6Jh2BIFT8LwpOiO9OSPUMjg2jurUV5Wy5KWjNR1fEGnZzWaWmf1r4GOMTtFftjnQ9I+FAoFIqERl5enhU+6urqcxI+S030TEf4iLN9yzpaGXax6nBLOgzvjPP4puAq/i5/gNT6lyhpy0JDz1t0clowMNSLwWEuhkYGMTjMRd9gNzoGmlDfXYGilnQk1/6Fv8qC8TDPCXfSzsAlUQeXYlRhLSx+PpCqHn58M81R0prF264xi/+GMYyhkSFwhwfQN9iN9oFG1HWV4nVLMuJqfsXTYi/4ZJyHc8IB2EQrk+gZxTxiO6yjlOCbZYHs99HoHGgBZ3hg3PPb3FePpNrn+LbADc4JB5et6OGXPSavtsCQ5vcQxAeFyast+DrfBaVt2Rgc5rJ/k0S3EY3+hhwZxuAwB6WtWXic74xzYZvF/jiWC3fTzgqINlF531OF30r84JpwCCavtuBU6DqcCl0Ho5cbYBW5E14ZJkis/RMDQ32TXk95ey5MXsmI/THPleUufFRVVVnho6KiQsKHQqEsn8yX8Pmf//kfsQxkng6ihI+45/RYRyvDNmYPbqQcx4+FNxBb/RRFzamo6ypHS389urht6B/sweAwh13XyjA0MgjuEAf9gz3o4rSiqa8W1V1FKGxORlTVjwjJsYdbkj4uxah+sKKHX/iUtmZNe9vGBIfdGGaf9wH0cbvRwWlGY28NSlrTEVH1Ix7lOcM5/sAHL3oYMWMdpQSXxAP4tsAN5W054AwPiByG2c1pR1lbDkIrHuFG0jGcD59o1s/yED0mr7bg3DI48CcIYvoEZNugpquE97d8Fn+LmL9B1Z1FuJdltWxahMTF+XA51HdXYKKZPYPDHPxVFgyz8G2jcl7082344gucCl2Lq0l6eN2SOuFrO4IRPCsNlHjRT8KHQqFQJDTiFD4LWdUzkfCZs+iJVMKFCEUBrMIVeV+fZvuWdZQSHOP2wiP1FL4vvIGU2ueo7ipGz2DnrMXE4DAXPdx2vO14jaiq/+DrfBfcSD6OSzGqvBavD0z0TCV8hkeGwBnqQy+3E52cVnQMNI+H04IuTht6uB0YGOzF0MggK4CY9HDaUdGeh/C338Ez7TQuRCnBInLHEhU9izeQ+VKsOrwzTPB3xQPU9VRM+L4eGOpDc18dUutC4Z1+DpaRCjCL2L4sZI+w6GE4G/aV2A/cCYJYeMwitiGh9g8MjQyJlAudnDaUteUgtT4UUdU/I7rqZ6TVvURZWy66OW0i1cHwyDBia37B+Qg5sT8+SeX3Er8Jt3H1crvgl2Uxw8HZX8A4bBNia55O+Leud7AL9rEaYn/sc4GED4VCoUhoxCF8Fkv0CAufL774Ym4VPZFKMAiRhb7XFuh7bx1lC474bYX53wrT2rxlHaUEm+hduJV6Es9KA5DXGIv6nkr0DHZicHhQtM2ZRoZHhkelTwcaeiqR0RCOrwtccS3pCK/S5wMTPczmLZ9MM5HChzPUh5a+elR3FKG4NQMFTUmCNCehsDkFJa2ZeNtRiKbed+gf7OErw+dlcJiDHk47CpuT8DD3MhzjtXAhSumDFT0MLokH8MPrG0irf4mW/vpJ3rdDGBjqQ3FLOh7mOcAuVgOWkQrLUvTQ/B6C+HC4FKuGirZcjAiJhYGhPqTVh+JepgUuRCqMtgmtheEop0LX4lToOlhHKcE/+wIyGl6BM9wvcB0jGEFpaxZsY/aI/XFKGuYR29Da3yDy79HgMAd+WRazrsQxerkeyXXPJ5Q+4W+/l+gqHxI+FAqFIqFZTOGz2KKHYcWKFfjXv/41K+HDVvVEKeHcLzug5ymDw3e2sOh6yOD099t53xM5segZG86sBrekw/i6wBU576PR2t8g0P89PDIE7tAAurjtaOqtRW1XGao63+BtRwEq2/PxtqMAVZ1FqOuqQEtfPbq5HRgc5oxNRRkZxvDIEN73vEVM9RM8zLsM14RDo1U+s2vvkkTRwzCR8OnmtqO8PRepdaEIq/gaz0oDRBCIF+UPEPH2R6TWhaKsLQctfXXgiOjXr+ksxtOiO7iefAy2MXuWkOxZ+PYtYcwituNG8jGEVX6NivY89Ij8pFro+esqwa/F3riZfBw20buWpeih+T0E8WFwKVYNtV1l4/7upNeHwSVBB6dC102rLYtpGXJN0kNmQ4TA9Y1gBDWdxbCN2S32xytJPM6/MmF1z19l92dY2TMes4htqOuuEHn9bQONsIiUF/tzMFuWi/DZt28fCR8KhfJhRV5ePl9OTk5A+Bw6dAi6uro4ePAgtLS0oKGhgTNnzsxa+IhL9Hz00Uf46KOPZiV8+Kt6LkQpwSpcEcf8t0LPcwsO3+Wh57kFx/y3wvKVopDwES17LkQpwjVRB4/zryC2+ilqu8owMNQnsCWCOzSAtv5GlLflIv7d7/ij1B/fv76OB3mXEZJrj4d5l/F94Q38VRaM5NrnKG/PRRe3XXAo8cgwermdqOksQVzNr/DNPI+Ls2ztkijZI7QafTLh09LXgLS6UDwtugufTDPcSDoqkpvJx+GechL+WVZ4UnQXKXUv0NJXN+5Arr67Ei/KH8A74zzs4zQ/SNHDyB7LyJ3wzjBBZkM42geawBmafDAmADT11iCm+ilCcu3hGKclUaJnJrKH5vcQxPLGLGIbKtvzBVt/uZ14lOcEo9B1mGgezOTwxM83BVfRx+3i+805gtK2HJwPlxX745YUchvjRFbgNPXW4Hz4/LTJBeVcnFAq+WdbSuwMpuUifJgKn0OHDkFPTw+HDh0i4UOhUJZ3RFX4zKfwEafomY3wGdeSNSpxzvwkz6vuuTta3XN3C/Rub8G5pzv4vm9i0cMb0rwbd9LO4FXltyhr44kaJkMjgxgY7EVT7zvkNybiVeV3+Dr/CjxTT8MlQQd2Meq4FK0K+1gNuCQewt30c/iu8BrC3/6AotYMtPQ1gDPUL3B9/YM9KGnLxH9e3xrX2mUfqwGPtFPwy7QQwCvDGNeSjsApXhuOcXvhHL8f15OP4nb6aXhnmMAn4zx8Ms3gk2EKr3RjuKeexNVEPTjG7YNN9K4Zix7rKGXeY0o4iBspx+CZZgSvjHPwzjgP30xz+GSawSvDBJ5pp3ErxQCuibqwi1WHdZQyLKMUJpU9kwmfxt53iKl+gge5jnBOOADLiB2wEIF5hDzMI+RxMWYP3FNP4tdiX7zrKoHwPIaGniqEv/0eAVnWcIzXYoXOxZg9uJVqAJ/M8wLcST+Nq4m6sI9Vh1WUwoTi5mL0HtxMNYB3xnkBJr48syVLHlaRO2EbvRvO8dq4lnwYt1IMcDvtNO6mG8MrwwTeGabwyjDB3XRjeKadhnuKAdySDuNy3D7YRu+GZcSOaYseBqtIBTjE7cXDvMsobc0Cd3RYM//GmV5uF/q43Rgc5rLPX8dAMwqbk/BHqT/cEg9PKG4uRCnBOeEAbqUa4E76WXhlmPAeQ8Y5eKafwbWkIwIVQvxS5ny4LGyid+F68lF4ZZwTwDPdCNeSjsAxbi+sIneOEzpmEXK4EKkIxzhN3Eo1YC93N90Yd9ONcSvlBBziNGEVqYDz4bLjRM/5cFlYRvJ+V9hGq8Axbh9cEnXglqSP68nHcDPlBG6mnMCNlOO4nnwUbkmH4ZJwEA5xmrgQpYTz4bLjWsEMQ9fifLgsnOK1cSPlOHsdN1NO4HryUbgmHsKlGDUYT7HZx/DFFzAN34rL8VoC9+VmyglcS9IffU4UcOYlzR4iiMkwfPEFkmr/FGjjau9vwq1Ugwkr+2yiVeCZdhrBOZcQnHsJt9OMYBO9a8Lrv51qhM6BFj7lM4LYml+ocnAamEVsQ/tAs0gR81uJ37w9h8ZhGyes8oms+o/EvlYkfCgUCkVCs3379gURPuKo6hEWPTMRPpMNXLYMU8AR361jrVx3t0DvtgxO3JfFhYjJRQ+DbcxuXI7Twv1ce+Q1xaGL04rBYQ57EDAw2IvG3nfIeR+FH1/fwu2003BN1IV9rCYuRu9h76N1lDIuxeyBY5wmXBN04ZtpjqdFXkivD0Mr36wUZptXQ89bRFf9jAe5jriScJAVPh5ppxBd9QQlrVko5SO9IQy/FHsjKMcWPhmmCM65hGelAUh49zty3kejsDkZr5tTkN+YgPSGMES8/QH/ee0OnwwzXI7bN2FVkKiKHMvInbCP1YRn2ml8ne+Cv8sfIPHdM+S8j0JhczKKWtLwpjkV+Y3xSK3/G2GV3+CH1zfhmWoEh7i9sI5SnlD0zFT4CF9OuBLnQpQi7OM08CjPCRVCn97yhE81XlV+N0743Eo1QFTVzyhuzUJJaxZKWjNR0pqJtPqXeFJ0F17p52Afqz6h8LmZaoCoqp9QPHq5yS8/JmesInfiUowabqQcw6N8ZzwrDUR01ROk1b9EXmMcXrekoKglFa9bUpDflIC0hjBEVz/B7yX3EJxzCTdSjsM2eve0RQ/DxRhVeKadwR9lAQJbaZhWwx5OO951leJdVyn6uN1C7/9qJLx7Bo/UUzAL3yZS+DgnHMCPr28hruZX5DbGoqQlEyUtmXjdnILsxlj8Xf4A15OO4ny43DjZYxYhh5spJxBe+T1eN6eiuCUdJS0ZKGnJQFZjJEIrHo1WGO0dJ3wuRCriSsIB3M+1Q8K7P1DUkoFiPhJrn+F+rh2cEw7AKlJhnPCxjNwBh7i9uJFyDA/zLuNZaQCiq35Gal0ochtjUNiUiMLmJOQ3JSDrfRSS654joupHPC32RmC2NVwTdXE+XI79ZNgwdC1Ov9wAl8RDeFH+CHlNCXjdnIw3zal405yKnPcxiK35FT+8volLMeoTHsAzLSPOCQfwvCwEOY2xKGxOYq8ntf4lfivxg0/GeVhFKoj9hIMgljIB2TYCFbs93E7cTDGAYahgRcfplxsQlHMRBc1J6OF2YnhkCMMjwyw93A4UNCUiMNtmtCpo7LKM9OkbHPv9OYxh+GaYSWzlyGLhlqSPoZHxsxIHh7m4kqCD2VVfiSas8huMjIyvJCppzZxz25i4WE7CZ//+/SKFj5KSEgkfCoWy/DLfwkfc7VszFT6TbtYare459e026N3mq+4ZlT6mz3byhE7k1MLHIVYT7qmG+LXEB9WdxWMnwqP/dQw0I78xAX+UBuBWigGso5R5K9WFEWq5cojTxJ20M/i12Bdl7TnoH+wROKDp5LTgTUsK/ioLxq2UE+wcH79MC5S0Zgm2gmEErf0NSKt/iRcVD/FnWRAiq/6DwpZkNPRUoovbDs7QALjDA+gb7Eb7wHtUdb5GesMrPCsLhG+mOZzjD8AmWmVC0WMZuRNWUQqwi1GDW7I+ArIv4NcSXyTUPkNJWybe91aje/R2Bke44I5WhLT01aOiIx+p9S/wW4kfArOtx1bPRyrOm/CZqPWKET4P8y6jom1M+DDPW213BZ6X3Yd3holAS5dP5nkUi3ieG3trEF39M0Jy7XE5fv+Ewsc74zyKWzOnuLw2K3osIuTZKhi/TAs8KbqD+He/43VLCt51l6FtoAl9g93gDnN4a+aHOegf7EH7QBNqu0pR2JyEqKqf8ONrd9xNPwvH+H2jVSvTEz7OCdp4nO+CxNpnaO6r5Tug5qCH04G6rnJkNoQjuzEa7QONAgfcfdxuFDQlITDbBjbRKuBt6xIUPm5JenhWFojXLanoGGhmnw/uMAc93E7kNcXBN8MMlpE7cT5Cjq9CZxsuRCkjIPsCiloywB0aEPgZ7BxowZuWNDwrDYJb0mGYClUHXYzZA8/003hWGojarlL2csMjQxgaGURlRwF+KLwBlwQdAeHDVHldS9ZHcK4dnhZ7I7H2TxS3ZqC+pxIdnBb0D/E2wA2NDPHe74NdaOt/j9quEhQ0JyG6+mf8+PomPFINYRu9G2fDNrLC52bKCaTWhaJtoBEDQ/3s/eof6hkVaL/jetJRnApdL/Jk0Ch0PUzDt8I7wxQFzUkYGOzDEN/z0thbjciqnxCQZQ3rKGWxn3AQxFLF5NWW0VXfYP82PMy9PK6awyleG6+bU6Zc0c6sYi9oSoJj3F7wywjDF1/gm4KrApVE1V3FOPdq8mq+D52ArAsiW62ae2vnvd02MNtG5G019b6T2NbeD0n47Nq1i4QPhUJZPmGEj5KSEtTV1dlfgrMRPktN9EwlfKYje8yeK0DfW1D06N7ejFOPeS0e05E9vNk9h/A43xmxNb+isbdG4OR9eGQYtV1l+LMsGF4ZJrgcpzUt2WMVqQDrKGU4xGkiIMsKSbV/oqG7Ev2DPezBBbONKq0+FN4ZJrAanePjl2kxwTDjDpS35+J1SzIqOwvxvrcaHZxm9A/yWnCYTyCHRgbBHRpAD7cTbf0NKGnLxMuKr3E/xw7O8fsnnLNjFaUA2+hduJVqgF+KvZFa9wLl7Xlo6qtFJ7cNA4O97O2MjN7W4DAXnKF+9HA70NJXh6rON0ite4HvC6/jVooBLsWozln4TDVrh2nN+qXYR6Cli3n9qjpe48c37riaqAvbaBUB4VPSmini9nnC5kGuPZymED4TXr6KJ3yc+IQPT/bsR3DuJcTX/I7K9nw09lajg9OCPm4XOEM80cM8v0wlGGeIgz5uNzoGmvG+twqvm1PwsvJr3M+9BMf4fdMWPm5JR/B3+QMUt2aik9PK3t8+bjdqu8qQ2RCO30vuIbTiMep7Ksaex9HXubKjAP957Y6riXqwjlYeJ3yc4rXxTYErkmpdluwjAAAgAElEQVT/QhPfLCXm8qVtOXiQa4+LMaqwiJRnhY1VpAKc4/fjm8KrqGwvGHeyxbt/pYiufopbKQbjhI9DnCbu59ohpuYJGvtq2MsNjwyBM9SPopZ0BGbbwjpKGefD5VjhczFmDzzTzuJJ0R1kNkSgprMYzX216OK0on+wZ7TlbWhM6LGvB0+q8l6PahS1pCGy6keE5NrDJno3DF98AUOmMqc8ZHSNc7vA/RoY6kV+UwK8001g8mqryE+Vz72SgUOcBr4ucEV5ex4re5jUdBbjpyJPuCYcginNCSGICfmmwFXgBD+j4dW46hz3lJNo638/qegRzghG0NLXgBvJRwWk7akXa5HTGMt3XSMIybWnKp9J+FZIkjEpb8ud96qbG8nHBKq9mHRyWmERuVPsz8VsWM7CR1tbW6Cli4QPhUJZVhGn8Flo0TOR8JlU9Ahh+FCOre7RuyMDvTsy0PfZAvOX0xM9DDeTj+GP0gDkNyWiY6CJ/eM/ODyIvsFuFLWk4kGeIxzj9sImateUokeYG8nH8WdpAF43J6OTr0ed/4Q0OOcSLsWo4UKU0oTChxFEzX11vEqQUanTxW1HN7cD/YM9GBzmsrKK/yCmqCUdz8tDcCvFQHC+Dh92MWq4mWqAH17fRFZDFN73VvPWnWOYPWnv43ajm9uBLk4be5vcYQ4rKQaHuWjsrUFS7Z/4ofAGricdhXUUb37Q9Ic21yO1LhRPiu7AO8MU15KOiORG8lHcSjmOe1mW+LnIE8l1f6O5r459/JyhPrT2NSCzIRwB2Tawi1WDVaQCO5B5UmGzAMLHIVYDfpkWeFHxCDWdxaPP21hb1eAwT+x0cdrQxWlFN6dd4Pll0sVpQ0lrFl5WPsbt1NOwHl01P9Ww5rvpxkiufY6mvncC2+faB5qQ1xSHv8qCEZB9Ad8XXkd5ex5vwxzf7Tb0vMWryu/gn2UJ+1iNccLHLlYN3hmm+Lv8Iep6yiE8S6m6swQ/vfGAa6IeLkQqscLGNloFt1JP4rdSX7zrKh13Oc7QANoHmpDREI676WdGW9lk2YHMVxIO4qciT2S9j0Jb/3vBy/U3IaPhFe6kn2VlDzOz51qyPp4U3UFWQwRa+xowjDGxw/xsdnPa0TnQgs6BFvRwO8AZGpNATHq4nXjb8Rrhb3/AzeTjMA7bjFOh63AxZjce519Bcu1ztPBVVDHvz8qOAjzKc8bFmD0wDts07gDeIkIeHqmn8GdZEGq7y9jnZez3RhoCsm1gGbkTp19+KfYTDoJYihiFrkdFex778zMw1AuneG3wV+VcjtdCR3/juN89001rXwPs4zQFbtc1UVdgdl9JawaMXq4X+/OxVPmh8IZI4VPckoFT8zxXxy1JT6Tw6ea0SWx7LAkfCoVCkdBMR/hoamrOq/BZLNEjLHzWrFkzPdEzWt1j8sdO6I1W9ujdkYHeXRno3t6MMz9tn3YrFyNtPFJPIarqJ1R3FaF3sJP9498/2IPGniok1z6HT6YZbKNUeNu0pil6GK4k6OBRnhNiq3/B+97qsRO/0RPLtx2vR1tODsE2RgW+meYiRQjvRK8P/YM96B/sQcdAE6o736CsLRvl7Xmo765AH7ebrUhgwh3ioGOgGVkNUbiXacETMELSxzJyJ9yS9fG0yAtZDZFo6KliW9AYkdPN7UB9VznK2/NQ0pqJ8vZcNPS8RSenFVxm/fzIMPoHe9DUW4OM+nCE5DjAKV4b1lG7pi18urntKGvLQUrdC7yseIzfSu6N4/dSfzwvv4/wt98jtfYFytqy0Ty6lp2p7OHJngg8Kb6L60lHYRWpCPMI+ekJmwUQPm7Jh/GsNACFzcloH2gSGJjMm6HTgdquMpS15qCoJQPlbbl431OFLk4buMNj27S4wwPo4rShsDkJ3+S7wSVRB9ZRShMKH8vInbgUq477uXZ405yKgaFegYPdxt4aRFX9ByE5DriaqAf/LEvkNcWjl9spMLy5baAR2e+j8KToDlwTDokc2uySoIMfXt9EVecbCJ881fdU4EX5I3hnmOJSjOpYhU6sJgKyLyD87fd431s17nK89/0A3jSn4V6mJS4IDV++lqyPlxVfo1xozXwPpwNVrIg5BpNXWwVm9gTn2iGrIRKt/Q3s+4ZpBRsY6kVrfwMq2/PxpjkFr5tTUNGej7b+xnHb+waHuejhdqKwORkhufaswDGP2I5bKQb4ozQA77rHRNZYq2EZ/iwNhHvqSZhHbB93AG8brYIHeZeRUPsMTX3v2NvjDPWjpa8BKXV/41bqSZx5+ZXEDholiIXmapKewO+x1PoXAhUjZ15+heKWjBlV9ohKQXOS0PD2L5D1Poq93sFhDpwTDmA+Z9EsJx7lO4tss6rqeA0joaH4c8UjzUjkbbX3N8IsYpvYn4vZQMKHQqFQJDSLLXwWU/QwSEtLY9WqVTMSPlbhijgRLAvd2zzRw5M9MjgWKAvL8Kllj3A71t10Y6TWvUBLf73AJ3Jd3HaUt+UirPJbuKcYsi1XM8UxThN30o3xZ2kgarvGPqln8q6rDL8V++JWqiHsYtXhN4HwYcRAF7cd1Z1vkPM+BtFVP+NlxWOEVXyLpNq/UNFRgI6BJnD51m0zlytvz8PX+VfgELePN1R5VPZciFKCXaw6/LOskFr3fKyyZ7SFpZvbgdrOUhQ0JSK+5jeEVXyNv8tCEFbxDRJrn6GgOQkNPVXo5XbxKoxGb6+2qxR/lYXAJ8MUDnGa0xY+vEqmOlR1vEFRaxrymuIFyG9OQEFzEopb0/G2o3C0YqWXfV4Hh7no5XaivC0Xz8oCebN7YjVmJmwWQPh4pJ5C0rs/0dT3Dhy+ChteBUszKtvzkfjuGUIrHuPv8hCEVX6DxHfPUNicjOa+2nGiob67Ai/KH8I7wwSXYtUnFD620Sq4nnwUT4ruorqziL2/zOtU3VmEp8VeuJl8HLYxu+GeehLx737H+563Ai2IvdwuVHcWI6rqP3BPOcl7HsLlWOFjHiEPm+hdCMy2RlFLGjhD/QL3t6mvFgnv/sDj/Cu4HKfNCh/n+P34tvAaUupfoLl/rBWMff+O/lfRXohHeZdhF6sO8wh5mLzaAtNwWbinGiKp9k80Clcu9Tci530MnhTdhUvCIVYQ2Uar4FaKAX4t8cW7zuKxyp5RUdjFaUNFex7S6l7iZcXX+L3ED7+X+OFl5TfIaAhHVcdr9HA7x93Pmq4SPC26i6ujm8yMwzbhYsxuPMhzRElbJgZHt6IxaR59Ph7kOcI2eve4A3jHuL34vcQfb1rS0MEZ2/zTzWlHeVseXpQ/gFP8ftAJJEFMzNMiL4HKEeEBysE5l0RWe8w0IxjBvUzBtd6B2dYCP/M/FN6ktq4J8Mo4J1LCdHHa5r3N6rsCN5HVRHVdZRK78XC5CJ99+/aR8KFQKB9WFkv4LHZVz0cffYR//vOf+Oc//zkz4TNa3WP8izx0PTfzZM+dMUx+3zFldY+o+Ts+mabIbYxFz2AnBofHhip3DDQhrzEOvxX7jlaIzFz2WEUq4GLMHlxN1MOPb27ibeebcYKgvrsSL8ofwCfjPBzj9k4ofJhWjurON/i7PASBOba4k34Wt1IM4J5yEsHZtvi7PAR5jfHo4GsdY6pIajp5J6Q3Uo7zZuvwtXK5pxriabEXytvGhksz6+PfdhTiRflD3M+1h1e6MW4mn8CN5GO4lWyAO2ln8G3BVSTXPce7zhL0crvY22sfaERuYxx+K/HBtaQj0xY+TCVTL7cTnZwWdAw0oV2IDk4zujit6OG0gyMkQvoHe9DQXYnUulA8yHPAlfiDsI5WWgDhY4qSlukLnzvpZ5HbGIMeocqZDk4LCptTEFr5NQJybHA9+SiuJx3BjeTjuJ1qhO8KriGnMRrNfXUCQqO5rw5JtX/hm4KrcE44MKHwuRy/DyF5doiufoJGvgozXiVLH4pbMnA/1559T1xN1MMfpfdQ2Jwk8D4aHOagm9OOnMZY+GWawSpKkW2vGpM+23E3/SzSGl6ibeA9OHzikffzFI9fS3zhmqjLCp+rSbr4Y7TyqUPEWl5GxtR0leBJ0V1cTz4K6yhlmI7enneGCfIb49E32C0wFP396OsQnGMHh7i9rPDhn/nzvrdaQPYMDnNQ1fEavxR78bbxJRzC5bh9uBy3D9eS9HEv0xLPy0NQ2z2+Za2uuwLPy0JwO+0MLCJ24FToWhiHbcLttNPIaIgYt/2PabX8ozQAl+O0IDz41TVRF3Gjc8V4QpOXlr56JNc+x+M8Z1yM3iP2Ew2CWMpkNkSwv6M7OW2wjNzB/pth6Fq8aUmdc3UPk7ymeIHZQBeiFNHD7WD/Pbnu+by3Jy0XHOP2Cnzgxp+7GefmVZSl14eJfM2zG6Ml9vUh4UOhUCgSmoUWPuIUPbMSPlGKsHyliKP3tkLXU0aglevko8kHNYsctDyKb5YF3jSnjM7nGPvUp6WPtxXrx9c34ZZ4eNbCxzpKGY5xmnicfxmVHQXjDjQaeqoQXvkDArNt4BSnPaHw4Q4NoK2/EdkNUQjMsYV9rAaso5RhGakAy0gFOMVpISDbGq8qv0N9z1uMa6nprsDz8hB4pZvCPlaTFT7OCQfwIM8RMTVP0dhbw16uf7AH73tqkFofioAcGzjEao6uW9/BYhmxE25Jh/HTm9vIaAhHG9/6+f7BHjT0vEVi7TPcTTvLWwsfsUNA+JSIeJxzTf9gD+p7KpHZEIGf3njCM+007GM1YBEpP08tXTyBM1Phczf9HAqbE8dVvrQPNCG3MQa/FfvgRvJxXIhUhFmEPM6Hb4NZ+Ha4JR7GbyV+SK8PQ3FrBt52vEZVx2sUNCcivPJ7PMxzglO89sTDmhP18HvJPRQ0J6Kdb0bVwFA/WvobkFYXijvpxrzZRuFycIzbhwe5joit+QVNfEOQ+SvFvsl3hWOcNqyiFMatSb+RfAwRb39Adecb9PJVwvRyO1HV+QYRb3/EzeTj7PDl6ynHEPn2R1R3FaOX24nhkWFwhwdGhybzzxCqxMuKr+GbYQ67GFV2YHdwrh3K2rIFNliNYAS1XaX4vcQf7iknYRu9e5zwCav8Bm9a0lDXVYbarjLUdJagsr0AsdVPcSv1JM6FycAodD14IuYLnA37CtZRygjJtUd5e56In+O3CKv8ZnRNuiJ7IH4l4SBevf0eNZ3F6OV2CbxP3/dUIa7mN1xLOsJu62JEkWfaaeQ2xqB3sIvXWjn6X11XGZ6VBcEj1RAWEfJiP9EgiKWKUeh6gUH+wmu3bWN2o4+vinGu6eF2wDpKib1+w9C1qGwvYG+/sqNg3tuTlgtnXn6FOr5NavxJrp0/UWYTrYJubrvI2/m1xEdi22NJ+FAoFIqERpTw0dHRga6uLnR0dKCtrQ1NTU2cPn16RsJHHKJHlOyZvvAZEzlGP24bq+65KwNdTxnoe22B2QsFkdU9k4keBr8sCxS3ZrDzapg099Uh8d2f+KbgKlwTDs1a+FhFKcE2ejeCci6ivC1n3Ini+54aRFX9hJAcOzjHH5hQ+HRzO1DRnofwyu/hmXaatx4+UoFds34xeg/ckvTx05vbqO4sgrDwaeipwqvKbxGQdQGX47RY4XM9+Qj+KA1AQXMyOjhjFRYdA83Ia0zAH6X+uJVsgAtRyiKHL9vHqsMz7QyelQaglm/oLlMhVNicjKBsG9hG74YV3+V5W7LmX/gwt9vc9w5FrekIq/wGnmlnYB2tDIvIuQifbQLMpsInrzGObX1jwoiQ2Oqn8M+6AIe4vQLr1i/G7MatFAMEZFvjYZ4Tvsm/im8KruJhngN8Ms7jWtIR2ESriB7YHC7Ha9Gq+R3ve6swMDhWKdLFaUNpaxZelD/EjaRjMAvnVevYxqjAfbTlqUZo69nIyDDqust54jDjHC7yzeJhcEnQwS/Fd5HTGCuw3p0zNIC2gUak14fBM82IHbzskXYK6fUv0TbQCM4QT/R0DbSia6BVYHZRc18dEmv/xON8F1yO14Z1lDLckvTwnzfuqOosGteaVdlegEf5zjzZF7FDqKXrBO7n2uFJkRf+KPXH7yV++LXYBz+98YB/lhVso3fjVOg6gU+VT7/8EuYR2+GffQGlIn6OmZ8v3wwzAeFzKUYN3xfeGBWiDQLv077BbuQ1xcMr/RzOhcngVOg6nA3bCJvoXbifa4fS1iwMjnDZuVzDI8Mob8sbbQNTwdmwjWI/0SCIpcC1JH0UtaShvD0XZW05KGvLQUV7Prh8VXVJQhU2d9NFtxHNJe6pJwV+b2TUh7O/K7jDA6hoz2fvX3l7Lt60pMElQQfUmrkG0dU/izweGBjqg2ui7rw8R2GV34ps5xoeGYJb0mGJfR2Wq/BhznXU1NRI+FAolOWZ+RY+S0n0TF/4jEkcsxcKOOIzNqSZmd1j9P22cdU90xE944WP4Nrjpt53SKj5HV/nu8xN+EQqwjpKGQHZ1ihry55YEOTYjwof0Vu62gcakfs+Fr8W++B60pHRyp6d42bxPMxzRHlHvgixVI2oqp9wP8cOTnzr2T1STyGm+glqu8rQx1eB0DHQjMLmZLyq/BZf51+Bb6Y5fDLNxhGQfQGP8pwQVvmtQGURIwgq2wvxbYEbnOL3wzpql9BadFEzfAbQNtCE+u5KvG0vZA+OhSlvy0Vlez5qOovxvoe33pwzxGFP+geHOejhtONNSxq+L7yOq4l6sIlWmYXw2SaSmQofj5STiKv5DQ1Cs3EYEVLcko4XFQ/xKM8Jvplm8Eg9hRvJx9itZG5J+riaeBiuiTpwjt8Px7i9uBSrAZvoXTCPkBeSPWMzdQKyL6CgKWGcaGruq0dy7V/4Nv8qnOP3s21ZlpEKcIjVxINcRxS3Zo6vfOuvR0rd3/iu8Bqc4w+OEz6OcXsRkmuH6OqnIlvICptT4JdpyZvHFakAnwwzFDQlssOke7ldeNdZjOrOIvRw2tmtWB39vJawX4p5LWGXYvbAO8MEf5c/EFgjz4rGpiT4ZVrAMmInTPmGPJtHyMM+TgNXE/XgnmKIm8kGbJvitaQjcIrfz7ar8X6uFGEbvRuX47VwM+UEnhTdQXVXMSYSqn6Z5rjA9yk/syHtRflD1HVXCFQhjYwMo6I9Dw/zLsM2eg/Ohm3kVWUl6eNpsZeAcOMNh+5AzvtoeKafhXHYJoltPyCI+ebnN55jWw/5/uNPRNWPAhUcD3Id5l34BGRbCwif+Jpfhe6H8D0cwXcF12i2z4s1cE89iaEJ5ikVtaaL3GY4o+tPOYn+IdEVXeXteRK97ZCED4VCoUhoZiJ8Tp06NanwWWqiZ2rhw1epwyd89L3HC5/TP45t5pqJ6OFv6SpqTh23/rq5r3aeKnwUYROtgqAcW5EVPg091Yh8+wOCs23hFL9/wgqflr4GpNaF4ofCG7iaqDdurbpllMLUYqn6CUJyeWKJudyddGNk1L9C+0ATuENjn4Yy273qeypR0V6A0tYs0bRlo6I9H/U9b9E32D3usPZdVyl+K/GFe8pJXIzZM6XwaRtoQk5jDP4uf4DH+Vfgl2UxjntZlgjItsH9XDv89MYdEW9/ZGfACM9kqe+pRHT1EzzIcxCo2Jme8NGeN+HjkqiD/7z2QEZDOFr5Kj2YLVRdA62o66lAaVs28prikVz3HK8qv8NvpX74vvA6ArNtcDPlBC7Ha8E2WoWt7jKPkB+tzhmTPefDZWEdrQy3pMP48Y07+0k3/yeb9d0V+Ks8GHfSzuJSjCp7ObOIbbCMVIB3hikyGnjvC/5ZPD2cdpS35+Jlxde4nnyMbc3iX7PunmqI30r8BNas87eEPc5zhnP8ATjFayMk1wGlrVlshV1r/3tkNLxCav1LNPRUYWC0Ba6H04G3HYV4Vfk9biQfxeV4LTzKd0ZC7R9o4lt73j/Yi/e9NUiq/RMeqUbsOnYG01EZZhWliAtRzGwneVhE7oBNtArsYzXgnHAA15P1cTvNCH5ZFniQ54inxd6Irf4FxS0Z6OS0QjgTCR/jsM2wi1XH4/wrqOjIx4iI1rM/SvxxK8UAZhHbcSFKCQHZFxBV/ZPAVj+eCPv/2Tvv8CbO7G1vks31/XaBEFogIcmym022kU02CaEFMBBaQu8tBNPBYIzppveO6YTeQu/F3bLlbktyb5IsG3fj3otceL4/pJE1GsmWjWVJ9nm47guDNNJo5DJz+7znSOD28iZ2+E3FfI0KJIJozdyNOaS1ckM9HOETbtfkwueMhvDx4ggfbq5H7aavZQfFEjxtP5MBxfmEV/L9Ro+23+Q9DlmlKdAU9UwuhW8y6/fA3IXPwoULSfhQKJTWmaYSPh9++KHJiR7dwkdHw2VmSdeN/ph6kLuka4WDhXJcesOFj71oGSIyfThNX9+0hw+z1MqWNxQb+aNxMWIT4vO5lTcZJS/hFH8FJ0UrYec1TqfwyS5Lg0/KI1yJ2IptPpM4wocZr34yWHuFUGZpCjyT7uJiuB22qm1vL1yGiCwfVbNmbri/kdT2R9eJVHpJApziL+O4aAU2eo2uV/gw+3khbKNCTGksIWNglrHt8J2GMyGr4RB/EfH5EZxx4oXyXMTkBOJp3Fns9pvZ6Clbbyp81vN/whHBYtwX2yMs0wsZJS+RX5GF0soiVb+a11BIqtLKQmSXpeJlQSQisn3gl/oMTgmXcTvmIH4LXYtDQQuwzXcSVnv8iOVuP7BED8NG/micCrGBS8J1ZGjp6ZRR8hKuCddxIcwOx0RWOBg0HweUHAyaj2tROxGaxVeOLa8VPhXV5cgtV3xt2AuXwtp9EKzc+qmEj437INh5jcXliG2Iyw9FlYZoSi6S4r7YHkcEi3AwaD5uxexDYkHt9DBGnDyPOw9xrhAF5QrhVFFdhuyyNASkvcDBwPnY4TcNDyTHEZHlg/zy2qVjiqVqIXCQXcQuvxmqceyarHDrj1W8wVjrORxbfCZgT8AvOCpcit9C1+F61C7cE9vjadxvcH15Az4pjxGWxUdSkVghRtWWmtUeT+3CZ57jf7HUpTeOCpYgNJPP+fzMKk2FV/JDnA/bgNUew7GB/zPuxB5CaCYfeWpL4vLKMxH6ygO3Yw5gA/9nmOvSA4IwBDv9piM6J5BVBRqfH85qlK7ZC+aIYLEBlnRZspd0ZdQu6ZJXV0CWF8bax5jsAFrSpcYRwRKdVT6v8Rr+ac+xQq3xtj4cDJyHrNIUneLtZUEUljh/b/TX/iaQ8KFQKBQzjbGET3OIHk3h8+9//7vOUeoMK10GY+aJ3rXTuY58jykHvsOvl/oqZE9DhY+7BY4IF0OY4YqCikzWOPOCiiyEZXrhQQOndDGih2GN53Ds8J2G36P3IVHLlK60IhkeS0+pmgvrEj5ZpSnwSn6AS+GbWcJGkxPB2rfXJXyOiawQk8OtcGqqMBUz50IVS6QaKnyY+6uz3O0HrFBVZfwIO6+xOBVsA6/kh1qb42aUvIR38iMcDJyH5crGzW8qfI6JrBokfFa6D8I6/ijsDZiDKxE74JRwDaGZnkguFKOwIqdW+ryuQVVNJSqqy1AiL0BBRRayy9KQXpKAxMJYRGb7gZ98Dzej92GXcmmf5rQsK9e+2OYzGXdjjyAk04MlDpiUyPMRnx+B0Cw+RK/cIMhwZhGZ7YdXpYmcpWCKpVnlEOcKcTHMDuv5P8PafaBK+Cx36wcb90E4LlqBiCwflGlsrxBN13AlYhsuhtvhuewc0kpqp16lFElwX2yPq8rpb8mFsSitLFIt1YrM8sMx4TLsC/gV7i9vIrEwltUcmpFRN6J2Y4v3BK2yZ6lLb6zxHIE9Ab/gUsRmOMVfhiDdCdHZ/pDlheJlQRSSiyRILZYho+QlsspSkFOWiqzSVE7FU+3r0i58FI2Y/4udftPBS7qN1OI4ViVcYUUOonMC8FByApu8xmKbz2S4vbyB5CIJyqqKWI/vnHAVx4XLsUqtRxBBEP9RNTyf5/hfFQucvmYti9Rs2rzWczjra/FNU1JZyP7ad/wSCfkRqud/WRCFBU5fs/ZRIaBI9qi/j36pz3TKGUXjehnOha7HEudedT7WWs8RcE64yppuqZnq11U4GDjfrKt75jqQ8KFQKBSzTXMLn+aq6lHn008/xWeffaaf8FFW+Sy6oxjLPvVwL8XfSpY+GqB/lY+aoDkUNB/85PtIK4pDWWXtyV9xZQFk+WFwTriGAwGWSqHUMNmz0n0QNvLH4IhgMZ7EnWGNc2aWHSUWRuNmzH7s9J2ONZ7DcVyH8MksTQE/6R5H2GhS1/Ys4aPWPFkhfCpZlRjq49GL5HkoqMhuFC/zo+D28oaqd9CbCB9dI9KXu/2AnX7T8VBZ8VGgNo2KGSce8soDRwVLVJO66hI+nol3dQqfFW4/wNptQB3HmS18NBsp2/KGYrvvVJwIXom7sUfhkXgHwa/cEZsjREJ+JFKKpHhVkojc8gwUy/NRoRo7r6iiKqssQmqxDAFpz3E5Ygt2+E6DrcfQ2iVZrv2w3K0/9gf+Ct7LW6rpV5phehwVVGQhj0MmCityUF5VwpmWxUSxVO8Y9gbMwWqPHzm9fPYHWsI39SmyylJYJ9yKHkAOeBb3Gx5JToKffB+ZZcmqr4eE/EhcjtyGY0IrvJCdV46Hz1LdLssPx4WwjTgdbKtaHqc+zpcRIydEK7Ce/5OWyp4fsM5zJA4GzcPNmP3wTX2KlwVRKJDnoKK6HPLqMhRUZCOzNAmpRVIkFkQjPj8cMTkCBGfwEJ0TgMKKHM7x0CV8GBSVOwcRlunFmpbGCEmv5IfYHzAXBwPnQ5juggK5QgIyS+FeFkTh9+h9SonVx+gXGARhDgSzxrLnwlpjLHtsTlC9S670TXiWD0so2WiMZQ9Ic6C+W3qw0n0Q0opqz5W4UfwsSC2SweXldZwNXYu9AXOw0286DgUtwI2o3RCku6C4Mr/eZX6vX9fAKf4K630zR0j4UCgUipmmuYSPMUTPxx9/jO7duzdM+Cilj7WrBTWQoPoAACAASURBVGaf7oMpB5TS53AvTDnQC7PP9MFKV4u6hY8WSbM3YA6eyc4hJicIhfLaCzm5cglJYLoj7IVLYcMb0iDRw7DVZxIuRmwGP/mBcuy5Iorx03JI84JxPnwjNvB/xireEP2FzRsIny0+tUul7IXLEJnlpyYWal9/Tlk6kgvFkOSKEJnlpwe+HPxTn+O+2B4nRCuwwWtMo4RPXaKHYavPZFyP2omAtOfILktjHWd5tRwxOYGwFy5nCx8tFTpZpcngJ93HhTA7HcJnAGzcLXAqxKYe4bMem7zHcYTPCrcBsOUNxQa+onHwvoBfcVSwGKdDbHElYjseiI/BNeEGBOnOkOWFIbssjSVMqmoqUVZZjNSiOPimPlVWskxi9eBR9KZagdBMTxTL81jLGtSPS1WNHPLqCq1U1lSg+nWVcqkZ98Q7qywF/OQHuBBmBzuvcRzhs9NvBp7LLkCaG4wieZ5qu8KKHMRkB8Av9Rn4yfcR8sodeeWvlO9TBWJzgnAq2Aa7/KbjetRu+Kc9R1ZZmmrpYHKRGPdj7XEn9jBkeWEo1/i8TS4U43bMQezwnQYb3mCO8FmrbPb8UHIcEZneyC5LRUllAeTVFaiqkSOv/BUis3zhkXgHjyWncCN6D86Hb8SJYGvsD7TEtchdeFkQBX2bNqtf/B0XrYBLwnWklySotmOmdUXnBOBC2EZcCLeDJFcIeU05apSyp6K6FNHZATgRbI3lrv2xgEY7E4Re3BMfZV30HxNZsao5fgtd12SVrSdFK1mPfSbElvXYN6P3mX0lSXOx3XcK8sq5lans1Pbrq3ldraRGNdVQ37x+/RrOCVdhyxuCzd7jsbieyiFThIQPhUKhmGkMLXyMKXoYGiJ81Kt3ljwcgClq1T0K6fMdFt7pr73Kp46qnO0+U3Ataif8Up8iqyxVdWHJXFjH5AThcsQWbPaegNXKZrn6iB4bdwus4g3BvoBf8TTurKKpsNrY88rqCuRXZEGU4YZjouWwVQolQwufC2Fs4XNEsBjBr9xRKM9ljbAtqSzAy/xoiNJd4ZJwDU+kp3XyWKLgiTrK2+7EHMSZkDXY4/+LXk2b1YUPeyx63Wz2noBLEZvhnfIIWWUpaidzNah+XQVxrhDHRSvUhM8yiHOEqskuTLLLmOlsW7BFy5SulW4Dsc5zJM6Hb0B8Xni9wmeF2w+w5Q3BOv4obPIei60+k7DVZxK2+EzEFp+J2Og1Bra8wbDlDVFOgvoVp0JscTN6L5wSLkOU4YqUIimK5fkscVNaWYikwli4v7yJff5zVH18bHiDsdl7PK5GbocsL1zVDLmpU1iRg+jsADyRnsFOv+mc5s1bvCfiRtRuBKU7Iac8XbVdWWUxUovjIM4VIjLLF3F5oSiW56GypgKFFTkIznDHYcEirFcub3RKuKIUJIrjrBBN98FPvqesDKodWV5ZUwFJbjDOhW1Qfq715wifrT4TcDv6IETK6qDa/hrlyCt/pez3dAZnQ1ZjX8Cv2OQ1Dra8oVju2g+Lnb/FwaAFiM0RcN73+oTPUpfe2OIzEb9H70VCQSRqlO8LM60rrTgeDvGX4Bh/ifV6md5FfilPsdt/NjVrJogGsN13KmtJaWCaI6vKZqHTN01S5ROR7csRscGveKrHraqRY4v3RNDyLX3pid3+s5Gj9ssbQ+b169coUv5yJLlQjJ2+083q+ywJHwqFQjHTGEr4mILoaajw0Vat88v5vphy4DvW0q7px76HtaOFXqKHYaPXaBwWLMJj6WmkFElVF5BML5WUIikc4i8rmip7j6tX9DCsUl7knwy2gSDdCdllaZCrVWoUyfMgzQuGU/xl7AuYCxv3wQ1bktVEwudg0Hz4pD7Bq5JE1rjw/IpsRGT54HnceZwKscEev1kcdmuw1/8X7POfoyDgV+wL+BW7/WZhi/dErPUcCRt3C72ED3ssur4VPpNwNWoH/FK5FT5VNXLE5ghwTLRcWTGkaLocmxPIESI55enKaWh7sc1nCkf4rOINUVYT7UZiQXS9wseWNwTbfSfjiGAxLoRvxPWoXbgetQvXonbiWuROnApZhY1eY7DCbQBW8SywxmMYNniNwXbfydjjNxvnwzaAl3gLcXkhKJbnq56nsqYCRfI8BL/i4XDQIixXCp/1/FGwFy3DC9kFpBXLVFOhmjoVVaXIVE7DOhg4D1Zu/VnCZz3/J6WwucoSGJU1iolkWWWpSC+WIbM0GeVVpSirLEZaURw8k+5hX8Ac2PJ+xG7/mbgTewhJRbGq7ZkpYbJ8hShiBC0jjEIyeLAXLsMKtx9Y49gZ9vjPhmfSXaQUx7F65DCf70/izuBA0DyF5HEbgKUuvbHI+Rsscv4GS1y+x1HhEkhyhQ0WPgucvoaVaz8cFy1HZLYfKqpLWGOkme8HkrxgFKlNASuU5yI2JwhPpKex2Ws8LB1oSQhB6Mt8x69ZfXTKq0uxxXsC1MXLJq9xyC/PQmOTW5aBDV4/s553u+9UVKgtNZXkBWM+VeY1CEuHnrDzHgtJHvc8wbB5jbzyV9jlP9NspA8JHwqFQjHTGEL4mIro0Vf4aF+Wpfjb6tlATD3CrfKxvKJs4OymX5Pl1R7DsNlnAi6Fb0ZUth9KKgtYvxFkmjc/kZ7GUcFS2HmNwWqPobore3iDsdrjR2zxnoAjgiV4KD2JhIJIyJXjpZmeHJklyfBOeYgrEduwzWdyw3vwNJHw2eP/CxziL0KaF4yiylqhUCBXNJN9FncO+wLmYpX7EKx0GwRrt4FY4TZAxUr3QVjjMRxbvSfisGARTgXb4HTwKpwOXoVTwatwMGgBNnqNxkr3QbB2G6CH8ElukPBhmjfv9p+Fh5ITCM/yZvVIqaqpRGllIcIzvXBUuEQlfI4IliAq2w/yanaPmgJ5DqKy/fFYehp7/GcpK4Jqhc8G/s+wFy7Di/gLSCuJh+bSHk3hs9ZzpGLqVeROuLy8Af+0F2o8x3PZORwKWog1HsNg7TaQswRsm88U3BcfQWimJ/LVmi8zFS3R2YGwF1mphM9Wnwn4PXovp7KGWTJVUJGD5EIJpLkhepGQH4X0knhOs2KmiXJUtj/OhqzGao9hSsmimIplyxuKXX4zcDv2oKJZuVJuMPtdXlWCInkeSuQFqKqRo7AiB7E5QXgqPYudftNg7TYQ6/k/4WK4HeLyQ1ViTl5dgfzyLOSXs/enrLIYacUy8JPuYW/AL1imYzrXwaB5CMngobgyn/V1nlOWBv/U57gcvgVrPUZwTvQV49VH4VLEFiTkRzZY+DBNZXf5zVRUoZWyexsxwopp4M1EMcXrAc6Frscaj2FGv7AgCHPjauQOltQXZjhr9NLpif0Bc5FX/goNTW5ZOnb7z2J9v7B0/BKhmZ6s7xEXwjaajTwwLXpiqcv3eCI9jWK1fkiNSUJ+BOwFS+GRdEcvgZRXlmE20oeED4VCoZhp1IXPqFGj3kj4GKOqpy7RU5/wqb/psuLvuVe4VT5TDn+HpU8VfVb0kj68IVjtMQyHBYvhnngLLwujUaLW5LayugJ55a8Qla2YpHNMuAx2XmN1Vvqs9vgRm73H47hoBZziryAmJwj5FVks2SOvLkd8fgTuxB7G3oBfsM5zlNGEzzbfKbgRtRsBaQ6sypiKqlJklaYgMM0Rp0NssZ7/E2zcB3MmZq3xUEwhuxi+Cd4pjyHOFSoqFXKDIc4VwDPpLo4IlmK1x49Y6T6wyYWPtftArPEYDnuhFXxTniC9JAHlapNXmNfhn/oMB4Pmq4TPYcFChGZ6cgRfeVUJ0ovj4ZPyCIeDFimrkgao+vfs8JuGuzFHEJLJ0zr9SlP4bOD/jOPB1ngmOwdxjhDZ5Wm1lKUhKtsfN6P3YY//bKzxGMYZsb7DdyoeSI4jLIvd7JcRONHZATgqXKYSPrv9Z8El/hoSCiJRolYRpJA9WYjO9sed2IM4JrSCvR5cDNuEF7KLCM3ks56fWSr3siAKd2IOYqffDNjyfmQ1R17jMRy/ha6HOFeESuV4dkb6VL+uQmWNom9Ozesa1XSt36P2YIv3RCxz7Qtrt4Gqipjy6lJVjwamzxBL1FVkIyrLD48lJ7HdZ6rOceyHBYsQmeWr6pHDJKcsHUFpjrgWuQPrPEdyTqhX8RTLLZ0TrrEqlpjUJ3zmOih/Y+01Fg8lxxGd7c9q/syIMM0m2SlFUtyXHMMuv5mwcu1v9AsLgjA3lrr0RlpxfO3XGmpwMXwTW9I49MQm7/GIyvHXu5okItsHG73GcITAtcidrL5iSYWxWOpi3mO/jY2l45ew8xoDl4RryC3P0Ov9UXxfrUZcfiguh2/GEufvYenQE/OdvoZn0h3We6Qr5iJ9WrrwGTlyJAkfCoXSMtNUwqdbt24mVdVTl/Bp0Eh13mCscByE6fbfK0TPoe8w5fB3mHLgW8w+2xs2rvpV+LB7+eyCb+pTZBQnoLK6QrXkouZ1DfLKMxDyygPPZedxIdwORwVLcCDQEvsC5mBvwGzsC5iDA4FzcUxohYsRm+EYfwmSXCEKKrJQWS1XLRMrrSxCenE8/FKf4mTwSqz3/Ak2vMFNJnyOiZY3SPhs9BqNY8JleBZ3DomFMaislqsuyMurSpCQH4VncedxNmQNDgsWYa//L9jtPwt7/Gdhf8AcHA9ejhvRe+CVfB+vShKVjX4VUiuvIhOiDDecEK3AGj2FT05ZOgLTHHAn5hDsBcuwy2+GTnb7z8KBoHk4GbwSj6QnIc0N5gicInkuxDlCPI87h93+M5WiqD8OBM6Df9pz5JSlspbaMVO9YnMEuBt7GEcFS3Eg0BIHAubiUNBCXIvagYDUF0gpkqJMbfx77XFmC591/J9gL1yKZ7JzSCmOQzWnZ1A6/FKf407MQRwXLcdu/9nY6Tcdu/xmYG/AHJwP2wh+8j3I8iNYAke9580hwSIsd/sBNjwLHBUuhTDdBXkaFTmllUVILpTAPfEW9gbM4Yxx18V6z59wXLgCTvGXka6loulVSSJcX/6O08GrsJ7/s0qsLHPpAyvXfsoeUTydzaNVj1OaDPeXt3A2ZDU28kerHudA4DwEpjsivzxT6zh0JlllafBJeYzLEVuwyWusznHsh4IWIjzLm9OkvFCei5icIDjGX4a9cBk2eY+HndcY2HmNwRafiTgmWo4XsgvKqWHZnOfPKEmEa8L1OoXPXIf/wJY3FGdD18Az6S5elSbpfD2M2JLkivBb2HrY8oZikfM3Rr+wIAhz5HTIapZILa0sxN6AXzUu5HtigdPXOBuyBpFZvlqnG5ZUFiA8ywdnQmyVPXvYIuBQ4HyUqi0Vff26BseFy01eGJgLlo5fwtp9AE6FrITry5sQ5wqRWZqEwoocFMvzkFeeidSiOAS/8sAD8THs8puO+U5fc46/jbsFa4l0XTGH5V0kfCgUCsVMYyzh0xyiR1P4/Otf/2qw7GGqfObd6IspB75VyB6V9PkOi+7217/Kx90C6zxHYpffTFyL2oXwTG/kV2SisrpC1WNDXl2O/IpXSC4UIyonAIHpjnBPvAWH+It4LjsPx/jL4CXdRlCaI8Q5AqQXx6OwMk8lUNhLuR7hSuQO7PCdDhveEMVypzcVPqox6w0TPqt4Q7HJexzOh21EaCYfBRXZCkGllD7F8nwkF4oRnuUNr5T7cIy/jGdxv+GF7ALcE28hKM0J0rxgxfjtqhJVFQfTe+R53Dns9f+Fs6RL11j0Ynk+4vJCEZD2Ao7xl/BQckIrT6Sn8SL+AjyS7yL0lQcSC6JRKM9FlcZ4+azSZHgk3cW5sPXY7DVOtTRrb8AvcHl5HQn5kSiR15aKMz1/8iuyEZcXAmGGK/jJ9+GZdA+BaY6IyQ5EZmkSSiuLWGKp9jizhc8q3mBs9ZmEa5E7IcsPQ5VGBYeiKW8qpHkh8Et7BueEq3gadwbPZOfAS7yF4Ax3pBbLtDRtVggcXuIt7POfAxueBey8xuJSxGZIckSo0KiAya/IRGimJ+7FHsV2nymcqVq6WOU+BNt9p+D36L1ILIyBpvDJL89E6CtP3Is9gm0+U1hyZZlLH+wLmANe0m2kFklRVlkMXUkrisMjySnsD7DEGo/hqsfY7TcLrok3kFQYg1Itgk21fXE8nsnO4UjQIqzxHKFT+BwInIegdGcUytlLpyprKlAoz8XLgmj4pDzG07jf8EByDI+kJ+GccA1BaY54WRCt+Pqo4YonhfC5gRMi6zqFj5VrX2z3nYI7MYeQVFjbm0gzcmVTd0G6Cw4Gzcdi529ppDNBNJJ5Dl/CN/Up6+dNfnkm9gfM5VzIM8svV3v8iINB83A2dA3Ohq7BgcB5sPX4EfN0NE4/FDifVbUHAPzk+2Y/8tsUsXToCUvHLzHP8UsscekFa/eBsHG3gJVrPyxw+h/mOX4JS8cvdUqazd7jUf26SufPE82YeqUPCR8KhUIx0+gjfMaMGdNkwqc5RY+68Pnb3/7WOOGjFDnWLoMw48T3mHJQKXsOf4cpB7/DjBPfw9p5kOJ+ei/t+hH7A+fimewcIrK8kVGSyLmwV0zvKkJueToSC6MhyRMhNlcAaV4IkgrFyjHapajRaP5cUlmAVyWJEGW44XrUbuzxn81aytVo4aMUN40VPivdBsLGfRD2BfwKB9lFxOYKkFeeAbmaqFJUveQhtViGuLwQxOYKIM4TIakwFtllqaioLlVduDLTzZIKYuCaeAO/ha7DZu/xKtHDLMXSJXwU4+DTkFgQg5jcIIRneXOIyPZBVI4/xLkiJBdJUCjPhVwpUmoFnRwFFYp+PL9H78Me/1lY7TFcJXy2+U7GregDEGS4IKc8jTPKlalwyq/IRFqxDKnFMuSUZyj7zuSjvKpE6wkjd0rXAKz2+BH2wmWK6rGSlyhXE2PMn/KqEmSWJiE+PwIxOUEQ5wqRVCRGTnk6q9cLs/QnszQZQWmOuBm9D9t8JmGt5wgcCJqHx9JTSCmK07pUzj3xFs6GrIEdf4zewmeF2w9Y7fEjzoSsRkxOEKcyprSyCMlFYngk3cH+gLmwcu3H6p+z3XcqHkqOIzLLDwUV3MaoTAXdy4IoXI/ahc3eE7DSfZBq+20+U/BAcgyRWT4o0DKmlxGpiu13Y6vPRNb2muz2nwWnhCt4WcBeusmkrKoYacXxkOYFIzLbD9E5gUgsjEFWWQpKq4pQVSNHVU2laokmk1cliXB/eROngm1gW4fwWej0DWzcLXA6xBbROQGQaxxPJiWVhUgsiIFzwlVs9Z1kshcaBGEuLHf7AQn5kVCXrCWVhbgcsVXn15elQ08Wuu5zLXIHq7IHAKR5IbBy7Wf0101wWeLyPVKKpNAl3LXFlCt9SPhQKBSKmaa5hI8xRE/37t3x0Ucf4ZNPPmmc8GEkjVLkLLrbH1MOfquo8FEyef+3mHejr95VPkzD5Y380TgQOA+/R+1BYLojUoqkrMoCRuDIq8tRWlmIoso8FMlzUVSZh9LKQtUFnPp499LKQiQVxICXdBdXIrZjb8AvWO85irWUq8HCR0P0NFb4MNJno9cY2AuX4KHkBMS5QhTIcyBXW4pWVSNHWWUxiuX5itcrZ79e1QVzZTHSimTwT32Oc2HrsdV7IlZ7DGXJnrqEj2I5WBlKKwtRKM9BQUUW8rVQIM9GkTwXZZVFqFT2gVEXKPkVOYjK9sNT2W84GLQAazyGw9ptoEr4rOf/hCOCRXgSdwZJhbGofs2uDGIqnOTVigbD5VUlkFdXoESej/SSBGSUJLCmmtUeZ7bwWe6q6P2zzXcyrkRsh0/KY2SWJqqaEDP7W/26ChVVpSiRF6CoIgdF8lyUVhahQtnsmwkznSs2Owi3Yg5gb8Avisbj3uNxJWIbfFOfIqsslbNfKUVS3BPbY7f/bNjyftRb+Fi59sUKtx9wRLAIgemOyC1PZ02fqaqRo0Sej7BMPk6IrLHS3QJWatOx7LzGKvs7PUJmWQpnv5iKKkmuCGdC1sDGfTBr+03eY3ElYit8U59ofV01r6tRUV2GmOxAnA6x5WyvyUavMbgYvgm+KU+QrWV/ql9XoayqGMXyPBRWZKNQnoPSykKUVRWjpLIAxfJ8lFQWKqSu2vuSWZoMz6R7+C10LVbzftR5Ym7p+CUWOn2DfQG/wi/tGXLK0iBXO55McstfQZDujOuRO7Hec5TRLygIoiWwjj8KqUVxUL/Qf/26BsIMV2z3nYqGjk3f4Tcdwa94HGmbVBiLNZ7DGvx4RPOxw3ca8sr07wcEmG6lDwkfCoVCMdP069cvon///hg8eDBL+EyZMqXJhI+xRA9Dg4WPLlnjZoHZZ3tjymFlA+fDvTD18HeYbt8LVi8G6iV7NKds7fGfjZvR+8BPfojYXAEyiuORV56B4soCVFSVKiVDde1FO9OItlqumkCUU5aB1EIpYnICwUu8g/PhG7HTbzrWeYxosqbLTSF8rN0GwMZ9MNbzR+GocAkc4y8hPMsbyYVi5Jano1iej4qqUmWDXeVrVjWgVrzeAnkOskpTEJcXCt+UJ7gVsx87fadjpfsgrc2WdQkffcOIkprX1aiqkaOiqhTF8nzklGcgrTge4ZneeBJ3BidFK2HHH80Zr27jPhibvMfhbOhaBKS9QGpRHPIrslBeVcJ6b2teV6OypgJllcXIr8hGYkEMAtMcIcpw09o8UlP4MNO21ngMw26/WbgasR0BaS9UVSOFFTkqmcSSQMrnrqqRo6K6DCXyfOQq+xNEZfnBUXYZhwSLsNrjR6xwG4DdfjPxPO48xLlCFKqN9WZ6wUhzRbgQbof1yqoyfYUPw27/mXBKuIp4jSVwzH7G50fiWuQObPIez6qwWes5AoeCFuKp9CxSi+PwGuxKKoUwKkDYKz6OCJZwZM06z5E4JlwOx/hLWqeiyavLkVf+CoI0ZxwKWggrF+2yZ4nL91ji8j1Wug/CTr8ZuBG1B6GZnsgsTUaRPA8V1WXKyp0a9vteVYyCimykFScgNicI0TmBSCmScnoKKaZ8vcCViK1Y5zmi3hP0Ld4T4JhwGS8LIlGiNn2G+bxOL07Ai/gLOBy0ECvdBxn9goIgWgrr+KMgyw9nfR96jdeoqC6DIMMZp4JtYMMbrPWi3tLxS6ziDcHp4FUQZriiorqc8zNMkheMNZ7DTU4KEJr0xE6/GQ2XPiZY6dMShY/6L7dHjhwJCwsL9OvXD0OHDiXhQ6FQWk4MKXyMUdWjLnoaLHz0abzsaoGVroNYWLsMwso6qnvqGq2+1nMkdvhOxzHhMlyP2gXH+EsQZrhClh+mukiUV5crmxQrqn4qqkpRKM9BeslLSPOCEZjuiOeyi7gcsQWHghZiq88krPUYDhuehUkJnxVuPyiljwU2eI3G/oBfcSHMDs/jziMozQlxeaHILE1GsTxfJSYU1S9lKJDnIK04ATE5gfBKfoD7YnucCrbBDt+pyiVU2qdrNYXwYWRGsTwfmaXJkOWFISjdGc9k53AxYjP2B8yFHX80bNwtOMJnhVJybfOdgnNhG+AQfxERWd5IL45HUUUu5NUVive0uhxFFblIK5IhPNMbTglXcC5sPW5FH9Da00aX8FmuXBq1zWcKTgfb4L7YHt4pjxGTE4S0YhkKlLKJkQ5MdVGxPB9ZZalIyI9EcIY7nOKv4HLEFuwPtMR6/k9YoXz/DgnmIzDNQbkErLZihOkFI8pwg71wGVa6D4KVW78GyZ6lLr2xxWcibsfsgzDDlSW6GDmVXiyDg+wi7IVLsU6th85K90HY5D0O1yJ3IKEgUrXUkUlZVQnSSxLhk/IY+wN+5YxTX8Ubgh2+03E75iCStBzvEnkBXhZEwSXhGnb7zeJM52JED8Mi528V4+59p+Bq5HZ4JN2BOFeIrNJU5fJNufJ9L0VBRbZKsLm/vInLEVtxPXIXAtMcFD2J1KbB5VdkISzTC3djj2Ajf3S9J+gb+D/jdsxBhGV6Il9tHDRzPF8WROFK5Das9xyFxc7fGf2CgiBaEivc+sMn5SHn5w/zc6VIngdZfjgE6c7gJ92DZ9I9CNJdEJ8fgWJ5vqqiVHNbz6R7ymVcpiMDCN1YOvTEDr/pZl/pQ8KHQqFQzDSGED6mInr0Fj4NmLLVEHSJHm2s8RyO7b7TcFy0ArdjDsAp/ir8Up8h5BUf0dmBkOSKlGPIRYjODkBIBg++KU/gILuE36P24LhwOTZ7j8cq3mBWc2ZdHAicB8+ku4jLC4UsLwyyvDDE5YVCmO6K+2J7HBMuw0avMTqFz/5AS3gm3YU0LxRxamjbXnPEOiN+mIv0YyIr/B69F07xV+Cb8gwhrzwRkxMAca4I4lwRorP9EZzhDu/kB3gmPYtL4ZtwMHAeNniOUo4y1z1OfV/gXHgk3YE0NwRxuaENRpobojjmOQEIy/SEX8pTOMVfwe9R+3BUsBhbvMfDljeEI3o0WcUbopzCZIUHkuPwSr6P4Fc8RGf7IzZHgOhsf4S84oGfdA8PxPY4HWKLzd7jcIA5zhr7L0h3xt3YIzgqWIJ1/J84Y9at3QdiHX8k9gbMweWILXgWdxb85AcQZrgiIssHsTkCSHJFEOcIEZ3tj9BMT/inPodLwnXciTmIU8ErsdlrPFYqJZaVa18sd+uHvQFz4JxwBVHZfhDnCCHNDYE0NwTR2QEQZrjgkfQkdvhOwzLXvg0SPQzrPUfimNAKD8THIchwhiQ3WPUc0twQ1es+ErQYaz1Hqrazcu0HG/fBOBy0GPzkexDniljbRWb5wCflCW5HH8RWn0mcypwVbj9gHX8UTohWwDvlEed5w17x4fbyd1yN2IbN3uN0ih4G5gR9mWsfbPWZhDMhtngiPQ2flEcIfsVDVJYforL9EZ7phaA0J/ASb+GB+BhOB9tiI380tvhMwo2o3fBIuouQVx6IzRFCnCNEcAYPrgnXcTHMDms8htd7kcEIn5BMD5bwYZaURWR546hwKZa59KGmrwRhAOY5fonTwbZILpJwRLJKvmr5VWIVdwAAIABJREFUoy2JBTE4KVpJX6tmiflLHxI+FAqFYqZpSuFjzD49jRI+JiB6GFbxBmON53DYeY3FTr/p2B8wF4cFi3BMsAzHRdY4GWyDk8ErcTJ4JY6LVuCocCkOBS7AvoA52OE7DXZeY2HL+1Ev2WPtPhDrPUfhYOB8nAy2xonglSqOCpdgl98M2HmNwSreEJ3CZ53nSBwInIcTdW4/WKvsUZc+tryh2OA1Gtt8pmKf/xwcClqAo4KlOCZarnxsaxwTWeGIcAkOBs7Dbr9Z2OI9Aes8R+lcxqXOWo8R2B84F8dFy3FctKLR2AutcFS4BAcD52Ov/y/Y5jMFG/g/YxVvMKzdBtQrfFa4/YBVvMFYz/8JO32n40CAJY4ELYa9cBnsRVawFy7DEcES7A+Yix2+07DRawxW8Syw1nME9gfMxTGRFY6Jlqs4LFiEHb5TsZ7/E6zdB3LGnC936w9r94FY7fEjNnmNxy6/GdivHPl+VLgE9mqPd1S4DEeEi3EgaB72+P+CbT6TsZE/GjY8C1aVjpVrX6z2+BG7/WfjqGAJ7IVWKo4Kl+KQYAF2+E7DKvehDRY9teJlANZ7jsQO32k4GLhAcXzUOBi0ANt8pmCd50iscPuBM559recI7Av4FfbCpaztjggWY3/Ar9jqMwkr3S04z7tM2UNoHX+Ucnv28x4WLMQev1nY7D0O1sqlZLpkj3qlzHzHrxRTyHhDsclrHHb4TsMe/9nYFzgX+wLnYm/AHOzyn4XtPlNg5zUGtryhWKJaZjYK232nYq//L9gfaIn9gZbYE/ALtvpMwhqP4VhUR0UOMwFoq+9kOMZfRnxBBEoqa8cDl1UVI704Hp5J97DLfybmO35lEhcUBNESsXToiaUuvXE5fAukeSGofs2dvKgrVTVyiHNFuBS+CUvVZDJhjjRO+uSUpWG1h+6ebc1FSxE+48aNI+FDoVBaV7QJn0mTJrGEjz5j2bt27WpyoqdO4WMiokc3FlhZz+Naq6hf8GjFbSBWakGX5OGiffu6JE/dDMCKOp5PUc1Td0WPdgaoHls3+u+n4jHrFjwMzFIrLv2xXAtWrtq20XXfvg1AueSrHphKobplje7n0aeyR1ejY46Ecemjlfq31b6dftvq3p5ZxqVL9DAsdPpG58n+XI1pPLVTeRi422i/L/t+TOPqnX4zsMNvGnb4TceegF9wOWIrgjPclVPuaqew5VdkISLLG/dUS8PoIpIgDI2lQ0/Md/wvtvtOwe2YAwhMc0RiQTSqauSqr015dQUSC6IRmO6IWzEHsM1nks4R7YQ50jjpczl8i9E/B1qK8NGs8Jk0aRIJHwqF0rLDCB/1KV3NIXyaQ/RoFT4mVNVTH40WOfWKHn2FTsNpvOzRR7IYAv3ETWPQLXvelIaInobR0CbLDe3RY87UJ3oYjLHcws5rLB5JTiEwzRG+qU/hl/oMwnQXxOYIkF2Wxpn2lVGSCNeXN3BCZI1VdYx3JwjCEPSEpaOiCm+B09dIKIgCs9wrLi8EC53+h3mOX8LSUZcIJsybhkufU8E2JHzeUPgsWLCAhA+FQmmdMYbwaS7Roy58/vrXv+Kf//ynWYgec5Q9JHpI9LRU2aOv6NHs39Oc7PafBVGGOwrKs5BTno7c8gwUyXNRXl3CEj3Vr6tQXlUCSa4I16N2Y4v3BCx16WMCF0AE0XqJz49QCR9Jroh69LQKFNInVw/pE5blhSUuvYy+zyR8KBQKxUzTnMKnuUXPRx99hA8//BAff/xxkwsfEj3mKnoMJ3sMJ3rMV/YYW9Y0p+jR7N/TnOwNmIPILF/Ia8ohr1ZQVSNHzetqvH5do7pwKK8qQUZJInxTHivGy7v2xXzHr4x+IUEQrRVLh54kfFot9Vf6RGT7YLlbfxPYVxI+FAqFYrbp27cvS/iMHz9eJXyYb4JvKnyac/mWuuhhaErhQ6KHRA+JnpYtehore+ru32NY9gbMQXS2v0LwqP2peV2Dqho5yqqKkV+RhaSCGASkvsDvUXuw3vMnWDp8afSLCIJozVg69ESCmvCR5gaT8GlV6K70MSXZM9eh5QmfyZMnq4TPuHHjMHLkSAwePJiED4VCaXkxpPAxtuhpSuFDosewosccl2+R6CHRo4mxqmWYCp+q15V4/bpGoXte10BeXYFieR7SiuMRkeUD5/irOB1ii01eY0FLuQjC+Fg69ERcXqhqFHtMTiDmOZKIbV0opE9mSXLtMq5MPpa7mo7smetAwodCoVDMNoYQPsYQPbpkT1MIHxI95lrVQ316SPQ0j+hR9e8x0oXaFu8JcIy/hKhsf8TmBCE2R4DYnCBEZvlClOEKz6S7uC+2xwmRNdZ6jMBCp/8ZbV8JgmCzw3carkfuwvWo3djmMxnUqLk10hO2HkNxMcwOJ4NXYpHztyawT2xI+FAoFIqZpm/fvhE//PBDvcJn/vz5egkfUxI9byp8qKqHRA+JnpYte5pK9Bizf89cB8VY9q3eE7E/YC72B1qq2Bc4F3sCZmO771Rs5I/GKt4QLHL+jmQPQZgUPWGphGRP66b288D4+6IJCR8KhUIx0+hb4cMIn5kzZ2oVPh988IHJiZ7GCh8SPeYqemj5FlX1NL/oMXb/nlpqLxo1mUsXkgRBEMQbYM7CZ+bMmXoLn759+2LIkCEkfCgUSsuJsYRPc4iehgofEj0kekj0tGzRYyjZY8z+PQRBEARhaFqL8OnXrx8JHwqF0rJiDOHTXKJHX+FDoocaMpPoIdFjrv17CIIgCMLQkPChUCgUM01zCp/mrOrRV/iQ6DHXqh7q00OixzREz2LnXkbt30MQBEEQhoaED4VCoZhp9BE+Y8aMeSPhYyzRU5fwoaoeEj0kelq27Gke0aPA+P17CIIgCMJwkPChUCgUM40hhY+xRY824UOix1xFjzku3zKc6KGqHtMQPQzUv4cgCIJoyZDwoVAoFDONIYSPqYgedeHTo0cP/OMf/yDRQ6KnGUSP+Vb1GFvWmKPsWezci/r3EARBEC0aEj4UCoViplEXPiNHjnxj4WNKoufDDz9Et27d0L179yYXPiR6SPSQ6DEdjCV6qH8PQRAE0Rpo6cJnxIgRJHwoFErLTFMJny5dupik7Glq4WNuosc8ZQ/16SHRYw6iR8EiZ+rfQxAEQbRsSPhQKBSKmcaYwsfQoqephY+5yR4SPSR6WqrsMQXRw7DA6Wujn4gTBEEQhCEh4UOhUChmGmMIn+YSPU0lfEj00PItashsGpiS6GGYR/17CIIgiBYOCR8KhUIx0zDCZ/DgwQYXPs0tet5U+JDoIdHTkqp6jC1rWqLsWezcC5YOPY1+Ik4QBEEQhqQ1CB8LCwv069cPFhYWJHwoFErLSZ8+fVjCZ9y4cSzhM2HCBJXwsbS0bJTwMZboaazwIdFDoodEj+lgqqJH0b/nW6OfhBMEQRCEoWkpwmfcuHGYOHEiJk+erLrWGTt2LKvCZ9CgQSR8KBRKy4mhhY+xZU9DhI+5iR7zlD3Up4dEj/mLntr+Pf8z+kk4QRAEQRgaEj4UCoVipjGU8DEF0dMQ4WNusodED4melip7zEH01Pbv+a/RT8IJgiAIwtCQ8KFQKBQzTVMLH1MSPfoIHxI9tHyLRI9pYE6ih/r3EARBEK0JEj4UCoVipmlK4WNqoqcu4UOih0RPS5I9xpY1pix6DCV7qH8PQRAE0Vog4UOhUChmGlMVPk0herQJHxI9JHpI9JgO5ih6qH8PQRAE0dog4UOhUChmGlMUPk0pexjh85e//AVffPFFqxc91KeHRI8pYM6ih/r3EARBEK0NEj4UCoVipjEl4dPUoofho48+MozwMTPZQ6LH/EWPucueliB6Fjt/h8XO38HS8Uujn4ATBEEQRHNAwodCoVDMNH369Ino16+fSviMHTtW9Y1w0qRJGD9+PEaPHm1Q4WMo0dO1a1d07dqVJXyWPf/hjVn6vL9ZseR5P4Ox+FlfA9HHICx61ttgLHz6vdmy4GkvgzL/yXcG5luDM+/JNyosH/8Psx78iyAIgiBaBS1F+IwdOxYTJkzA5MmTMXnyZEycOBFjxoxRCZ++ffuS8KFQKC0r+ggfQ1X4GFr0NLXwMba4IdFDssfcZI/hRY/hZY+66GGY+/hro598EwRBEERzQcKHQqFQzDTGED7NJXqaSvgYW9yQ6CHRY26ipyVW9agz59GXRj/5JgiCIIjmgoQPhUKhmGmaW/g0p+jRJnwePX6Ie/fvtlju3rtjftw1DHfu3jZLbt8xNLfMmlu3bxqdG79fx/Ub1wiCIAiiVUDCh0KhUMw0+gqfefPmvZHwae6qHl3Cx9fXF97e3vD29oaPj4/qY3WY/9d1uyni5eVFKOHz+YQR8PT0bDW4u7sTBEEQhE54PJ7RUd+XN30tLUH4zJo1q17hQ02bKRRKi4uhhY8xRY824SMQCBAUFEToQWBgINFMBAQEEGaCv78/fH19CYIgCKLV0JqEz8CBA0n4UCiUlhPNsey6hI+lpWWDhI8piB5twickJATBwcFmj0gkIpoJoVBItFAEAkGDIRlKEARBtAQa8vOMhA+FQqGYaZpa+JiS6NEmfCIiIliEh4drpa7bCNMhLCyMaIGEhoaaLC1FGhMEQRAtG82fVyEhISp03V/XbSR8KBQKxUxTl/CZOHGi3sKnc+fOJid6tAmf6OhoQoOoqCiC0IvIyMhWj7ElJ0EQBEE0Ny1N+EyaNImED4VCaR0xZeHTFLJHU/iIxWLExsZCLBarUP8387H638YmJiaGIOrE2NKwNWFs4UQQBEEQ+qDrFzf6/HJH8/9I+FAoFIqZxhSFT1OJHl3Cx1wwtmgiTB9ji6bWBlXEEQRBEK0REj4UCoVipmGEj4WFBUaMGGFU4dPUoofhww8/xKefflqn8JFIJFo/JtFDmCrGlh+tERI+BEEQhLnD/CxTX9qv/vNN8+Po6OgWL3yGDx8OCwsLZix7pIEuuygUCqX5o17hYyzhYyjR88EHH+CDDz5gCR+pVAqJRKJCKpWq/k/9b82P1VHfniA0MXZlGGE4jC2cCIIgCEJfoqOjWR8zaP5b/X6a2zH/NnfhM3/+fL2Fz7Rp02p8fX0dXVxcpt27d+8dA12CUSgUSvPEmMLH0KJHl/BpLMYWCYRpY2wZQZDwIQiCIAhD0JqEz4wZMyAQCODh4YGHDx9GXr169VsDXYZRKBSK4WMs4dMcoqcphY+xZQJh2hhbRBCGh5bREQRBEK2VliJ8xo0bV6/wmTlzJkJDQ+Hv7w8XFxfcvHmz7MiRI9MMdClGoVAohk2fPn0i+vXr12zCp7mqegxR4UMQmhhbNBHNK/WM3beJIAiCIIxBaxE+ffv2xcyZMxEREYGQkBD4+/vDwcEBZ86cqV63bt14A12OUSgUiuHSXMLHGKKHhA9hKIwtH4jmx9gn2wRBEARhLFqT8JkxYwYiIiIQERGB0NBQeHl54fr161izZk3h9OnTPzHQJRmFQqEYJoYWPsYUPdqET1xcHNHCMbYMIloeTIUPQRAEQbRGWpPwmT59OkJDQxEeHo6QkBB4e3vj1q1b2LRpE3788cffDXRJRqFQKIaJoYSPKYgeEj6tC2NLAaLlQsKHIAiCaM20JuEzbdo0BAUFQSAQwM/PD+7u7rhx4wYjfKr+8pe/fGigyzIKhUJp+ugjfMaOHdsg4WMqoqcu4SOTyVgfq/9bHeY2wnQxtmgiWgb6SB+CIAiCMBcYWaPr47r+T/P21iR8pkyZAg8PD/B4PDg7O+Phw4c4e/YsbG1tMWTIEPTo0WOxgS7LKBQKpenTlMLHlKp6dAkfY8sJgkQPYVroW+FDEARBEK2V1iR8JkyYgEePHuHBgwe4desWLly4gD179mDZsmX4+eef0aNHjysGuiyjUCiUpk/v3r3rFD4TJkzQS/h06tTJ5EQPCZ+Wi7ElAWH+NHRJF0EQBEG0VlqT8BkzZgx+++03nD59Gvb29tizZw+2bt0Ka2trTJgwAf/4xz/cDXRZRqFQKE0fUxQ+TSV6NIXP559/bnRRQZDoIYxLY3v4EARBEERrpTUJn5EjR2LTpk2ws7PDpk2bsGPHDmzduhUrV67E5MmT8Z///MfHQJdlFAqF0vQxJeHT1KKHoVu3bvjkk0/w+eefIz4+njAQxpZBBFEXzS2JCIIgCKKl0JqEz+DBgzFnzhzY2NiohM+2bdtgY2ODKVOmoGfPniR8KBSK+cQUhI+hRM8HH3yALl26mKzwCQwMhLOzMwuxWGz0/TIn0RMQEAAnJycWYrHY6HKBMC2MURVkLHx8fPDs2TMW0dHRRt8vgiAIwnxpTcJn0KBBJHwoFErLibGFjyFFD4OpCp+lS5eqppox++3p6Wn0/TIH0cOwaNEidO7cGZ06dVLh4eFh9P0iTANjLQEzJrNnz8Yf//hHvPPOOypcXV2Nvl8EQRCE+ULCp1b4/Pe//yXhQ6FQzCfGEj7NIXoMKXzi4uJw+vRpnDp1ikV0dLTej7F48WJ06dKFJSvMRfgY+0KeYcGCBejQoQPef/99FY0VPjweDydPnsSJEyd0cvbsWdy7dw88Hs/sKoliY2Px4sULHDhwAPPnz8fYsWMxadIkWFlZYffu3Xj27BmioqIM8tzu7u44fvw4jh07piIoKMhgr9XYPX+MycyZM/HWW2+xTnwbK3xcXFxw+PBhHDp0SCfHjx/HzZs34eLigpiYGKO/foIgCKLpaS3Cp1+/fiR8KBRKy0pzC5/mFD2GFD4uLi748MMPOftx7tw5yGQyvR5DW3WKqQsfY0sLTZpS+OzevRudOnVChw4d6qRjx44qxowZAz6fb/TjUBc+Pj6YMWOG6ji1b98e7733ngrm3+3bt0f79u1hYWEBJycnxMXFNdk+7Ny5E+3bt0e7du1U3Lt3r0mfo6lFDwkfKTZv3ow//vGPePvtt+tEvZpoyJAhcHd3N/pxIAiCIJqOliR8Jk6cqFX4DB48mIQPhUJpedEUPmPGjFGZ74kTJ2L8+PEYM2bMGwsfY4geQwofKysrdOnSBZ07d2bxww8/QCqVtjjhY2xpoQs/Pz+8ePECz58/VxEbG9to4dOhQweV+NCXDh064Ndff2308xqK6OhozJ49Gx06dMB7773Hki3t2rVD586d0b59e7Rt25ZFu3bt0L59e/Tv3x+hoaFNJnzatWuHNm3aqLh7926TCR9Tm+plTJpa+Lz99tsNOsl+66238M4772Dq1KnUO4ggCKKF0FKEz9ixY1XXOZMmTcKECRMwevRoEj4UCqXlxtDCx9ANmY0hfKRSKbp3786RPZ07d0aXLl0QEhLSYoSPsaVFYy72G/s4DRE+6hUyTHVMnz59DLYkqqH4+PjgL3/5C0v09O3bF+fOnYNIJEJMTIxq1GpsbCxCQkJw7949TJo0Ce3atVOJn65du8LZ2fmNxYyhhI8hRY85yh6p1PjCh+Gtt95Cz549ERERYfRjQhAEQbwZJHxI+FAoFDONPsKnsUu6jC16DCV8nJyc0LVrV63Cp3Pnzvjtt98gk9W/rMuUhY+xhYUx0CZ87OzswOPx4OHhAQ8PD7i6uuL69ev4+eeftS6NGjVqFCQSiVFfB4/HQ+fOnVWi5/PPP8fDhw8hkUjqFCyM4AgMDET//v1V4qdjx47w8/N7o30yhPAxtOwh4aNd+Nja2sLFxQWurq5wdXWFo6MjLl26hMGDB3Oe96233sLAgQMRGxtr9ONCEARBNB4SPiR8KBSKmYYRPhYWFk0mfExF9BhK+CxatEjrci6Gvn37Qiqtf1mXqQofY4sXUxI+t2/fZkkJdRHw4MED1XIpdelz4sSJJu9Noy8ikQhdu3ZVyR4LCwtEREQ0eH9iY2NhaWmpkj5//etfERMT0+j9akrh0xyih4SPAm3C5/r165BIJKr7MJViYrEYt2/f5lwMvPXWWzh8+DBrG4IgCMK8aOnCZ9iwYaqmzQMHDiThQ6FQWk569+4d0b9/f63CZ9KkSSrhM3fu3HqFj6mJHkMIH6lUio8++kin7GGWdQUHB5ud8GEuqKVSKYKDg+Hr61tvD5fY2FgIBAL4+voiMjLyjYWFVCqFSCSCr68vQkJCmlWc6CN8NMXDzZs38f7777OkT7du3RAdHd1giREcHAwfH59GVwhJpVJ8//33qmVc/fv3r3M/pFJpncdXLBZj4MCBKumzb9++Rr8fTSF86pMzYrEYAoEA3t7eqs9d5jWaivCRSCQQCATg8/n1Vr2IxWIIhULw+Xx4e3sjODhYr+dobuGj+fquXr3K2aZNmzaIjIw02LEiCIIgDEtLFz7qU7pI+FAolBaVphI+HTt2NDnRYwjh4+DgwFnONXr0aFXFDyNuTp8+DZms7mVd+gif2NhYfPjhh6zX06NHD0il2iuINm7ciK5du7Lu7+DgwNoXzceztLREXFwcJBIJ1q5di27durFe3xdffIGrV6+yLr5DQkIwc+ZMTqXTwIED4evrq1MwdO3alfV6161bpzqZ2L17N7p37866vXv37jhz5gykUqnWx2SOofrkLE9PzyYRPu+9916dwoeREMOGDeMs77p//z5nuy5durCmff3666+QSqXw8/PD119/rZqi9fTp00aJlePHj+P9999Hu3bt0K1bNwQHB3PuExsbC3t7e3zxxReqiV1du3bF4sWLtfbq8ff3VzV27tSpU6N7FL2J8KlPyNy8eRO9e/fW2Zh6w4YNqionTWJiYtChQweV1Grbti26du0KsVis9YR35cqVePfdd1lTqR4/fswSIP/v//0/1u1Tp06FWCyGt7c3Pv/8c/zxj3/EO++8o1pmp/kcQUFBmDlzJv7v//6P9TjvvPMOOnbsiM2bN9fZDNmYwkcqVYiafv36cfbh1q1bnO3e9FgRBEEQzQMJHxI+FArFTGOqwqepZE9TC58FCxZwJIdIJMKnn37KEhW9e/eGVFr3si59hU+XLl1YQuOTTz7R+dgbNmzgCJAXL16whA/zeIx4GD58OEJCQvCvf/1L51jyTp06Ydu2bYiLi4Obmxu6d+/Oegz1keVdunSBi4sL52JeKpWiU6dOrBHqs2bNQlRUFPr06YOOHTuybmPo2LEj5s+fD6mUK30WLFigEhcMbzKWXXOJVn3CRyaT4f79+5ztFi1axNlfzWlZQ4YMgVAoRNeuXVn/r0uY1YVYLEa3bt1U4uLcuXOc/XZ3d0ePHj3w3nvv6ZzMNXToUISFhbG2U2/krE1kGUr41Fd9Ex4ejt69e6se989//rNWmD5Ejx8/hlQq5Qiftm3b4k9/+pOKLl266BQ+1tbWHAHy6NEjlozQPBnu06cPAgMD0aZNG5YE8fLy4jz+4cOH8e6773JkiTpvv/02unbtCn9/f637aGzhI5VKcevWLc5x+OWXXzjH9U2OFUEQBNF8kPAh4UOhUMw0dfXwMYbwaUrRoy58Pv74Y/z9739/4+VcH374IUv2DBs2DFKp4jf/Xbp0UYkbRgSZovDp3LkzS9L06NEDX3/9tVaBoyl9fv/9d3z66ac678NImh49enDGlEulXOHz3XffYejQoaxttdGhQwc8ePCAIwiaUvjs2rWLszxLH+ETFhbGET5fffUVZ2kWU33D0KNHD/z000+cyhRN4aIPly9fVomcTz/9lNNvx83NDR07duRInq+++gpdunRh/d/atWshldbKqtu3b6uqfObNm8e6zVDCpz7ZExsbi88++6xO0aNJu3bt4Onp2ezCp3PnzrCwsOBImJCQENZjHz58mPU9tT46duyI8PBwzj6agvAJDg7mHIfPPvuMszSrsceKIAiCaF5aivAZN25cncKnb9++JHwoFErLiqkIH0OIHqYSp2vXrk0ifJ49e8ZaztWpUyecP38eMpkMzs7O+OCDD1jy5tSpUyzRYgrCRyaTcYQPw+eff441a9Zgw4YN6NWrl1YBxFQAffzxx1ixYgXs7OzQt29frdU5V65cYV3QS6Vc4cM8brdu3bBkyRJs374d48eP5wig9u3bo2/fvhyJYgrCRywWc4RPp06d6hU+7dq107oMSVOU6cP333+vqsLZv38/a5+joqLwySefqKRO9+7d8ezZM8TGxqrGsjNCp23btjh79ixr+7CwMLz33nto06YNunXr1qgeQ/oKH31766xatQpt27ZlCZ3PPvsM58+fx4sXL3DmzBl88sknHOnTq1cv1bSy5hI+f/jDH7RW7Kgvy/Lz88O7777Luc+3336LXbt2wdraGl27duXcPmvWLM6+moLwiYmJ4RyHd999t17ho8+xIgiCIJofEj4kfCgUipnG2MLHkKKHoamEz9y5c1lVPJ06dVI1Z5ZIJJz+NN999x2kUt3LujSFD9N/xlDCh0Gb8Nm0aRNiY2NVF8ISiQQLFy7UKn2mTZuG6Oho1n1XrVrFkT4///wzpNLaahCplCt83n//fVhbWyMmJoZ1YnHv3j106tSJJXLef/99Tg8ZUxA+zImQ+nbvvfcexGJxvcKnXbt2sLW1xYsXL+Dh4QE3N7cGL5mKjIzE+++/rxI2Xl5erNuXL1/OWsbF5/NZzxETE8MSPi9evGDdLpFIVMKnTZs2nNfVFMKnoY2UO3fuzJE5mk2NQ0ND8f7773PuJxKJml34/OEPf8CyZcvw5MkTuLm5wcnJibXNsGHDOKJj48aNiImJUU3AioyMxD//+U/W/d566y1O9YspCB+xWKz1OGh+nTfmWBEEQRDNDwkfEj4UCsVMYyzhYyjRoyl7mkr4SCQSdOvWjSV0evXqBam0VrzMmTOHJXDqW9alq+FwUwqfDh064Pnz5/UKH20jt4ODg7XeNzw8nHPf8PBwjsz54IMPIJXWL3y0VbTExcXhm2++4cgcPp9vFsKnXbt2egmfixcvqipOGrPPMpkMjo6OLGGjfjwjIyPRoUMH1W3aegsFBQWxtg8MDOQ8h7rwaegEsrqEj1Ta8ClaUqmnt0CqAAAgAElEQVSiwffOnTtVHDt2TOtjzZgxA23atGEJHVdX13qFj66pUI0VPmfPnlVVVGk+pkgk4izl6ty5M6Kiojj3vXHjBufxNZshm7vwqetYEQRBEMaBhA8JHwqFYqapS/hMnDjRIMKnuURPUwqfx48fc5ZsHT16FDJZ7ZKtR48ece5z4sQJ1n00hQ9T2dPUwkdd0OgjfHRVbWi7r64lR/XJHKlUu/CRSrX3hLGysuKMSXd0dGTJEVMTPuoyRx/ho020NZQzZ86oKnj+/e9/s5Zcqff2adu2rdZJXM+fP2cJH22TuNSFjzbh11Dh8+c//7nRwkfXuHRt97Ozs+MIn4cPH6ru31zCR5u8Yfj9998526xYsUJrlZGfnx/nvmvWrGHd19yFT13HiiAIgjAOLU34TJw4kYQPhUJpHWlO4dPcoqcphc+sWbM4/XYCAgJY94mJieEIn2+++QZSqXY5Yyjhozlp602ET5cutaPE66rIkclk+Otf/8qROZGRkY0WPhs3buQIn0ePHpmk8NEmc/QRPo3p16PJ+vXrVVJnwoQJrOM5d+5c1sjx0NBQzvbHjx9XCZ3OnTtzevRoLulqjKRSFz7M0qo3ET7akEgkiIqKQlhYGEJDQxEaGopFixbhz3/+M0vo3L9/X/W82oRPp06dmlz41NWDZtWqVZzHnDdvHh49eoTHjx+zOHnyJOe+M2fObFHCh/r1EARBmB4kfEj4UCgUM01zCB9jiZ6mEj5isZjTn+eLL76AVMqVLqNHj+aIIYFA0CzCRyaTNbnw6datG6eBsi5J8fe//50jc9SrQaRS7cJHVxNgOzs7jvB5+PChyQkfiUSiVebo07S5KYTP4sWLVVLH0tISUmmt8Pn8889Zk7m0PZ+VlZVKxgwaNIiz3z4+PirhU9f7VZ/w0Wyy3BTCx9XVFUuXLsUnn3yiqrBSf72askcf4cNUsWk74TWE8Jk+fTpH0Lz99tt45513OGg+9x/+8AeMGjXK5IRPbGys1uOgT9NmEj4EQRCmR2sRPjSWnUKhtLgYUvgYW/Q0lfDRtlRrwIABuHTpEq5cucJi0qRJHOFz7NgxyGTcZV1NJXzUL6ybWvh07dpVr547jRE+jKAxd+ETFRWldeR6cwmfTZs2qSp8xo4dC6m0Vvj87W9/YwkQbdU5Y8aMQdu2bdGmTRtOhZBMJsO6detUQmjKlCmc2+sjLi4OO3bsaFLhExMTg+HDh6tetzaxo4v6hE/79u2bVfiMGDFC62QqfRkxYoTJCZ+IiAitI9dJ+BAEQZgnJHxI+FAoFDNNr169mlz4NGdD5uYQPtOmTeNInM6dO+vcP/X7dezYEV9//TWkUm5FzpsKH20X1+YgfNTlTEsQPp6enhyZM2zYMM57ZCjhc/ToUZX4+N///sc6nkOHDmVVvTx+/Jj1eh4+fIj27durlmv17NmTtX1kZCQ6deqkuv3OnTt6N5hWFzRNKXykUim++uor1fIwRtS89957GDt2LNauXYsNGzZgw4YN+Oabbxq8pIt5X7Sd8BpC+EyYMIEjaP70pz+xvubrYvLkySYnfNzd3TnHoX///py+RCR8CIIgzIPWJHwGDBhAwodCobScNLXwMSXR0xTCJzY2lrOcS1/UL8qCgoIaJXwkEglH+HTr1g1SqfkJH4lEgo4dOxpM+DCSprmFz8aNG9G+fXuWyDly5AhnO0MJn7t376qaLms+5p49e1hNmz/44AMcPXoUFy5cwNixY1myp02bNmjbti0cHBz+P3vnHR5FubDv9B5IkCYoiB4Qjoj0lg4hQCCFJiIiilRBQcAgKCiIoqCgiChiRzpSRKQTSkIgCel1E4pAIJBsdr/vO0f/+H3ne35/eGbOzvYkuzs7m+e5rvu6IDszO/Pu7uz73vsWlJeXIz09Hb169RJ7/3Tv3t2q8zUmaWwpfDZv3ozg4GCJpOnduzdycnJQXl4uwdikzbrCp7S0VCJ8/Pz84Ovr61DhM2fOHINjfvXVVygpKUFpaalF9CWKMwifhQsXGuy3Zs0ag/0ofAghRBlQ+FD4MAyj0NhK+ISGhjqd6LGF8Nm7d6/BcK76iB4B/RW9rBU+FRUVovDRFTSmJElTFD66ssfRwic/Px+tWrUyEDlpaWkG29pL+Fy5ckWyytb58+fFx3JzcxESEiKROsJzCyInLCxM/HdgYKDk+oW/t2nTBhkZGQ2SPbYWPpGRkQa9dk6ePGn0WG+99ZZZ4VNeXi4RPj4+PnBzM5xcWMAewmfz5s0Gx5w5c6bRVbqsQW7hk5ubCz8/P4MyOHfunMG2FD6EEKIMKHwofBiGUWicVfjYQvTYQvgYm5Nn1apV2L17t0k++eQTtGzZUiJyevToAZVKVW/hc/XqVXTp0sVA0OTk5BhtcC9atKjewickJESxwuell16ym/AJDg42K3zKy8sRExNjsBx7UlKS0Wuyl/CprKxEu3btROHz+uuvQ6X6Tw+wXbt2SVbZ0mXBggUoLS3F+vXrJcum6zJ8+HBkZ2c3SPTYQ/i0bt3aYF6evLw8o9tOmDDB7JCuiooKPPzww+Jjwj0tMzPTaIXXWG+cxgqfixcvGuzj5eWFnJycBlXK5RQ+paWlGDBggMHzx8XFGe01ReFDCCHKgMKHwodhGIXG2YSPLUWPvvB57LHH6iV7SkpKDIZztW7d2qplqbt27WrQy+fSpUv1Fj6VlZWYNm2aQQ+f+fPnQ6WSDuv69ddf0bp1awM5ZEr46IoZWwsfQdAoVfgIQsaY8FGpVDh69Ch69uxpIHuE4XvGjq8rfMytmtUQPvzwQ7FHzgMPPICCggKJjMnKysIHH3yAqVOnYtasWfjkk09w+fJl8T1UUVGBtLQ0vPnmm5g8eTJeeeUVfPrpp0hPTze7Kpe1ksaWwqdLly4GwufAgQMGx9qwYYPB/Dz+/v7YsWOHZNspU6aIUkiQGzNmzDAQFAcOHIC3t7dBpbKxwkelUqFv374GkmTo0KEm98vLy8Py5ctx/PhxA/kih/ApKyvD4cOH0blzZ4Pn9vb2xsWLF40en8KHEEKUAYUPhQ/DMAqNMwkfe8ieli1bonXr1mjfvn29hc/u3bsNhnO98MILqKiosLjvypUrDXr5fPTRR6isrLRK+Og2qg8cOGDQK+eBBx5AWFgYli9fjjfffBMDBw40OlTLmPAxtjS6rYSPvsxRmvDRn4unffv26Nq1q0iHDh1EWaYve4KDgw3OT1/46K6YZUvhI6wUJgzBGjduHFQqqRAUJjxWqVQmz1G3cmduKFt9JY0x4dO2bVt07tzZLH/729/wt7/9DX379kVZWRkqKiowa9Ysg147LVq0wJo1a7B//358+eWX6N27t1HZ4+/vj82bN4vXV1FRgX379iEoKEgyDMnDwwNPPvkkFi9ejIULF+Lvf/+7yUquLYTPiRMnDPZzd3dHUFAQZs+ejQ0bNmDt2rVYvHgx+vXrBy8vL3h4eGDYsGEOn8OnefPmeOihh0RatGgBLy8veHp6Gl1tbPfu3SZ7BFH4EEKIMmhKwic8PJzCh2EY14k1wicpKcmuwsdeoke3V05DhE9SUpLBcK79+/dLpI0pLly4YDDZ8hNPPAGVSmVR+BhrhPfs2dNA5LRo0UIyb1BoaChSUlIsDumyl/B57LHH7CZ8BJnjaOFjLS1btjRYAUsf3Xl2bC18KisrsWnTJnFYVlBQEGbNmmW2d05DqK/oMSd8zKEvadq1aycKn9TUVKMyR7huYfWuVq1aYf78+QZz+KxYsQIq1X+ET1lZGbp27SrO3yPg7u4ODw8PeHh4iCJj3rx5Nh/SJbBy5UqDY7v9Wz7poitV3N3dkZGRITmOvYWPtfj6+mLv3r1m5/uh8CGEEGVA4UPhwzCMQtO3b1+zwmfMmDF2Ez72Fj2NET7FxcVGV+cqLi62av/Kyko8/PDDBsO6MjIyjAofQc4YEz6VlZXIyMjAQw89ZLQHj8BHH32E0tJSg54+hw8flogIJQkf/UmUnVH4PPvss8jKyjIrexwhfCoqKjBp0iRRegQFBWHw4ME4efKkVftnZWXhvffeM3kdDZU99RU+xnrl6AqfiooKvPnmmwYiR5egoCD89ttvSEtLM5BD/fv3lxyroqIC6enpCA0NNVt5XL16NYqKigwqu7YSPuXl5fj444/rJViio6ORm5srOY4zCJ8xY8bg0qVLFlfzovAhhBBlQOFD4cMwjEIjCJ+oqCgMHz4co0ePtrvwsZfoMSZ7Gip8tm/fjlatWkl60CQkJFg1nEtg4cKFBsO6PvzwQ1RWVorCR39uHlPCp7KyEjk5OZg4caLBPn379sWhQ4fEhrpub6CQkBAKHxsKn9atW6NXr154+umnsWXLFnFyX2uOb2/hI5TxvHnzJD19mjVrhu7du2PlypU4dOgQzp49i8uXLyMjIwOHDx/G+++/j6eeekq89qysLJuJnvoIH1PyxpjwKS8vx+7du9GtWzeDbWNiYnDhwgWxktqxY0fJ4wEBASgoKDA4x6ysLIwaNcpAlnTu3Bl79+4Vh0516tTJLsJHpfpL+mRmZmLmzJkICAgwWokNDQ3FjBkzcPr0aaMTITta+Pj7+6NLly5ISEjAZ599hoyMDKtXGKPwIYQQZeDKwmfUqFGIi4tDVFQUhQ/DMK4XRwofR4uexgifyspKgy+7+sieq1evSuZMERBkj7nHLfXiKC4uxsWLF3H27Fnx133dbYydt7nHzT1vfbYtLy83oCHb6D63/rbGrsXa41lTtsbOzxjGytUaGWOrczWHSqXC9u3b8eijjxosx64rxnRXI9Ndlv2nn36yieTRxdjrJFBWVmYVxo5ZVlaG3NxcnD17FqmpqcjNzTXY1ppj6R6voKAA58+fx6lTp5CdnY3S0lKJ0CktLZWg34tF/3FjUsYSZWVlKCkpQWZmJlJTU3Hy5EmkpaUhJycHpaWlZoVKWVlZo59foLy83Oj1GKOsrMxijx59bFFWhBBC7A+FD4UPwzAKjf6QLnsJHzlET2Pn8LEX9mjkE6KLIDp27tyJ8ePHo3nz5kaXXBdo164dXn/9daSnp0Olqv/KWa6A3JVpQgghxFlRuvCZNm0ahQ/DME0z9hY+cooeZxM+cksA0vTQ7bly6dIlnDp1CgcPHsRPP/2EPXv24MSJE8jJyZH0WmqqyF2ZJoQQQpwVCh8KH4ZhFBpd4RMXF4fRo0cjOTlZInwasiy7M4geZxE+cjf6CdFFX3QY+1tTRO7KNCGEEOKsuIrwSUxMlAif5ORkjBo1CsOGDUNUVBQGDRpE4cMwjGvF1sJHrnl6nFH4yN2wJ8QScksWZ0HuijQhhBDizFD4UPgwDKPQGBM+SUlJ9RY+ISEhTid65BQ+cjfkCTGH3ILF2ZC7Ik0IIYQ4M64ifPSHdCUlJVH4MAzj2nFm4dNY0SOH8JG7IU+IOeQWK86K3BVpQgghxJmh8KHwYRhGoTElfMaOHYuxY8ciOTnZ4cLHVqLHkcJH7oY8IeaQW6g4O3JXpAkhhBBnxpWET3JystjOofBhGMblY63wmTp1qt2Fj61Fj67wadeuHR599FGKHtLkkFumODtyV6IJIYQQZ4fCh8KHYRiFxlmEj71kT4sWLdCqVSubCx+5G/GEWEJukaIU5K5EE0IIIc5OUxI+YWFhFD4Mw7hO5BY+9hQ9ArYWPnI35Akxh9wCRWnIXYkmhBBCnB1XED7PPvsshQ/DME0vcgkfR4geWwsfuRvyhJhDbnGiVOSuRBNCCCHODoUPhQ/DMAqNo4WPvUSPKdljC+Ejd0OeEHPILUyUjtyVaEIIIcTZofCh8GEYRqFxlPCRQ/Q0VvjI3ZAnxBJyyxKlI3cFmhBCCFECriR8hGXZ9YVPdHQ0hQ/DMK6XPn362F34yCV6Gip85G7EE2IJuUWJqyB3BZoQQghRAhQ+FD4Mwyg09hQ+couehggfuRvyhJhDbkHiashdgSaEEEKUAIUPhQ/DMAqNtcLn+eeft1r4OIvoqY/wkbshT4g55BYjrorcFWhCCCFECTQV4TN48GAKH4ZhXCvWCJ+kpCSrhI+c8/Q0VPjI3ZAnxBxyCxFXR+4KNCGEEKIEKHwofBiGUWj69OlTMGjQIERFRRkInzFjxkiEzwsvvOBw4dMY0WNO+MjdkJebrKwsZGZmori4WPZzcVZyc3ORmZmJ3NxcWZ5fbhni6shdeSaEEEKUgtKFj/CjtSB8BOnDVboYhnH5OKvwsYXoMSZ85JYIzkBFRQWGDh2K6OhofPHFF6ioqJD9nJyRefPmISoqCnPmzIFKpXLo60MofAghhBBngcKHwodhGIXG2YSPLUWPvvDp1KlTvRvfn332GZ5//nlMmTLFLM899xyee+45ZGVlyS4qrBEKMTExiIyMxObNmyl8TPDyyy8jIiICs2bNgkplf+EjtwBpashdeSaEEEKUAoUPhQ/DMAqNswgfe4gegZYtW+LBBx9skPBZuXIlhgwZgujoaKNERUVJyMjIkF1UqFQqXLp0CRkZGSgvLzcqFmJiYhAREYHPP/+cwscEL7/8MsLDw+0ufOQWH00VuSvPhBBCiFKg8KHwYRhGoTElfISboSOEj71ET2hoKEJDQxstfGJiYpCcnIy8vDwUFhaaRaVy3NAfU2RnZ4tDts6dO2dUMERHR1P4WMDewkdu4dGUkbviTAghhCgJVxA+kydPNjtpsyB8Bg8eTOHDMIzrRE7hY2/RY0vh8/TTTytGjGRnZyM6OhqRkZEUPo3AnsJHbuHR1JG74kwIIYQoCQofCh+GYRQaOYSPo0SPLYXPhAkToFLJ23vHWjFD4WMb7CF85BYdhMKHEEIIqS8UPhQ+DMMoNI4UPvacp8eU7LGF8ImOjm6U8CksLMRnn32GCRMmYMiQIRgyZAimTZuG7du3G51jR5fU1FS88cYbGDZsGGJiYjBixAisXLnS6FxBhw8fxhtvvIHZs2cjKioKkZGRmDZtGlJSUrBkyRKUlJQYFT4qlQq7d+/G5MmTER0djbi4OLz11lvIzMy0eG1lZWX47rvvMHnyZERFRSE6OhovvvgiduzYYfLaVCoVlixZgpSUFBw7dsykcNq2bRtSUlLw9ttvG5S9sL8wSfbZs2fx6quvivMqzZw5E0eOHLEoszIyMpCSkoIhQ4YgMjISL7zwAg4ePAiVSmVT4SO34CAUPoQQQkhDofCh8GEYRqHRFT7Dhg3DqFGjbC585BI9thA+77zzTqOEz5EjRxAbG2t0gufo6GiMHTsWhYWFRgXB22+/jZiYGFHeCAj7fvXVVxKhsXXrVvF5IiIiEBERIdmvqKjIQPi8++67mDNnjmQfYb+oqCj88ssvJqXJ5cuXMWLECERGRiI8PFxE2D8xMRF5eXlGhY/w/N9//73J469atQqRkZGIj4+XlH1FRYV4vkeOHMHGjRvF/+ufwwcffGDy+Nu3b0dUVBTCw8MRFhaGsLAwcd+UlBRMmTKl0cJHbrFBKHwIIYSQxuLKwic+Ph6xsbEUPgzDuGbsLXzkFD1yC5+srCwMHToUUVFRWLx4MbKzs1FaWori4mLs3btXXBp9xowZBsfetm2b+PjWrVtRXFyM0tJS5OXlYcmSJaL0OXr0qCg0ysrKUFhYiOPHj4sCZP/+/SgoKJBIJV3hExkZiREjRuDQoUMoKChAUVERTp06haSkJERERCAqKgo5OTkG11ZUVIRhw4YhPDwckydPRlpaGkpLS1FaWoozZ85gzJgxiIiIQEJCAkpLSw2EjyBavvvuO7PCJyIiAiNHjpSUjyB8wsPDMXbsWEyYMAHHjh0Tr/PcuXOYNGmSKG/S09MNjn3p0iVERUUhLCwMTz/9NFJTU1FUVISCggLs2bMHQ4YMEUVQQ4SP3EKDUPYQQgghtoLCh8KHYRiFxl7CxxlEjy2FT2JiIjIyMnD58mWT6O/70UcfITo6GgkJCSgrKzMQAt9//73YI0e/J8yoUaMQGRmJJUuWGAyNKi8vx+TJkxEZGWlURmRnZ4vC59y5cwZCRVf4REVF4cqVKwbb5Ofni8d44403DJ7j9ddfR0REBIYPHy72HNIlLy9P7Pnz8ccfS46vUtlO+IwbNw4lJSUGxygqKhKf/6OPPjJ4fPbs2QgPD8fQoUNRWFgoebyiogKXL19GREREg4SP3EKDUPgQQgghtsRVhE9ycjKFD8MwTSu2Fj7OJHpsKXyioqIQExNjFn2pk5+fj6ysLOTn55vsASRMrpyamioRBkLvHlOTKqelpWHnzp3Ys2ePweP6wseYkBCEz7p160wKl7ffflsc4iXM/yPIFEG4bN261eT+q1evFnsR6fbyUalsJ3w2btxocv/Zs2cjIiICU6dOlewvyKCwsDCL+9dnSJfcIoNQ+BBCCCH2gMKHwodhGIXGmPBJTEyUCJ/ExESLwqd58+ZOKXtsJXxiY2OxfPlyrFixwiQqVf2G/eTn54vC58SJExLxMGvWLERFRSE+Ph65ublmBYP+3+sjfDZt2mRSeJw9e1bsJXPhwgXx78eOHRP/burcKisrceHCBaP7q1S2Ez7mzn/lypUIDw9HQkKCZP9Tp06JvXeM9cwSsHbSZrkFBqHwIYQQQuyJqwgf/SFdiYmJFD4Mw7h2+vTpUzB48GCTwmfMmDGyCZ/Gih5bCp/x48ejvLzc7JehqWOUl5cjNTUVO3bswJdffolNmzZh06ZNWLVqlTghs77wyc3NxciRIxEZGYno6GjMnj0bP/74Iy5dumRScDRE+Jhbll13WNaBAwfE7X744Qfx7/rz8+gLLWG7gwcPivurVI4RPqtXr0Z4eDhGjBgh2X/79u2i8DE2HM1a4SO3uCAUPoQQQogjoPCh8GEYRqFxRuFjK9Ej96TNFRUV+PLLLzFkyBBER0cbXalLWEFLX/hUVlaipKQEGzZsEFfqEoiLi8Pnn39uUrbYSviUlZWJYuWnn34St9u8ebO4Ipa5ZeXLy8vF/bdv3+40wmfr1q2i8NEfhmeN8JFbWBDKHkIIIcSRUPhQ+DAMo9A4k/CxtejRFT5t27bFI4884lDhs3z5cnHI1rJly5Ceno7CwkIUFxejuLgYaWlpJod06cqF0tJSnD9/Hlu2bMEzzzwjSqKRI0ciOzvb4cLn22+/taqHj+5cP/v27XMJ4SO3sCAUPoQQQoijofCh8GEYRqFxBuFjL9ETGhoqTibtaOGTnZ0tTry8fv16oz1hzM3hYwyhwZqeno4RI0YgIiICTz/9tMF5WSt8wsPDrR7SdejQIXG7gwcPin8vKCgweb6ZmZnidqdOnTIqbL7++muHC5+dO3c2aEiX3LKCUPgQQgghckDhQ+HDMIxCI7fwsbfskUv4HD58WJQ5piY2vnLlilHhk5OTg507d2LHjh0mh0zt2rVLlDqFhYX1Fj7WrHJ15MgRUdhkZGSIf8/NzTUqgvT5+uuvTYqh2NhYhIeHm10l7J133jEpfIRVthoifM6fPy8KnzNnzpgVPmFhYZg5cyZUKgofV0DuCjMhhBCiRCh8KHwYhlFo5BI+jhA9cgqf3377TZQ5eXl5Bo+rVCosWrTI6KTN58+fF+ft0V3dSpe9e/eKUke/l0pOTo74mG7PGmPCZ8SIEUaHZVVUVOC5555DeHg4hg8fbjD0aerUqYiIiMCkSZOMSimVSoURI0YgPDwc8+fPNyi7RYsWISIiAuPHjzdarqWlpRg2bBjCw8NtLnxUKhViYmIQFhaGV1991ejzFxcXIzY2FoMHD6bwcRHkriwTQgghSoXCh8KHYRiFRliWPTIyUiJ8kpOT7bIsuyNFjy2Fz9ixY1FWVmbxC1GQDzk5OaLwWbJkCUpKSkTZkJaWhunTpyMuLk6cj+fo0aPiviqVComJiYiIiEBSUpLB0uGZmZmIj49HREQEZsyYAZVKKixKSkrEOXpWrlxp8Liu8AkPD8cLL7yAnJwc8fGysjK8//77Yu8c3fl7BC5evCg+vnr1aon0KS0txeLFixEREYGIiAij8wwdPXpU3H/Lli2S/S9fvoxnnnlGPEdbC5/Kykps2bJFnHh648aN4vNXVFQgKysLEydORFhYGIWPCyF3ZZkQQghRKq4kfJKTkzF27FjxR21B+ERGRmLgwIEYNGgQhQ/DMK4Ta4RPUlJSo4WPHKLHVsJH6IUTExNjkcOHD4sC4o033hBX1oqJicGQIUMQExMj9hg6f/682BPn559/loiLS5cuITY2FhEREYiKikJSUhLmzZuHcePGiTJn5MiRJoeLzZs3D5GRkYiIiMCwYcMQFxcn9tLRFT779u3D6NGjxR5eycnJ4jmFh4fjtddeMzmx8Z49e8TniI6OxsyZMzFt2jTJ/keOHDEqZFQqFWbOnImIiAhERkYiKipKfO7IyEi8/vrr2Lp1KyIjIw2EjS2ET3l5OWbMmCFKr8jISCQlJWHIkCEIDw/HuHHj8Mknn3BIlwshd2WZEEIIUSoUPhQ+DMMoNPYWPnKKHlsLH2v45ZdfRAFRVlaGTz/9VOzpExkZiejoaGzYsAGlpaWoqKhATEwMIiIisGbNGgNxUVhYiPfee08UPIJciYmJwdq1a81OOFxcXCwOmwoPD0dERATy8/MNhE9paSkKCwuxdOlScdvw8HAMGzYMW7duNbuKVUVFBS5evIiXX35Z7M0jHGPBggXIzMw0KWOE8lm/fr3Y0yc8PBxDhgzBF198gbKyMhw6dAgRERF2ET7C83/++eeIjo7G4MGDMXjwYISFhWHlypUoKirCpUuXEB4eTuHjIshdWSaEEEKUCoUPhQ/DMAqNPYWPM8iexgoflUqF8vJyq9GXDxUVfy2rnp+fj/z8fFH06PY0Mbaf7v5lZWUoLCxEbm4uCgoKUFZWZlak6J57SUkJ8vLyDObpEZ5Xd9vS0lLk5eUhPz/f6ufQ31d4LpXKuvmOhPIx9rwVFRUoLy83eixL5WZpf+Fx4fXNz8+XnHBSm9kAACAASURBVLsgCYT95ZYVhMKHEEIIkQsKHwofhmEUmt69e9tc+DiL6LGF8CGuh9zigVD2EEIIIUqiKQmfgQMHUvgwDOM6sVb4TJkyxaLwcTbRQ+FDKHoIhQ8hhBDSOJqK8Bk0aBCFD8MwrhVbCZ9mzZo5neih8CEUPaSigsKHEEIIaQwUPhQ+DMMoNM4qfGwheih8iNyigTgHcleUCSGEECVD4UPhwzCMQiMIH2FZbmcQPraUPRQ+TRO5BQNxLuSuKBNCCCFKRunC54UXXqDwYRimacaZhI+tRY+u8GnTpg06duwou4ggFD3EschdSSaEEEKUDoUPhQ/DMAqNMwgfe4mekJAQcfUwCh/XRm6pQJwXuSvJhBBCiNKh8KHwYRhGoZFT+NhT9Aiyh8LHtZFbJhDnR+5KMiGEEKJ0XEX4JCcnU/gwDNO0oit8YmNjER8fLwofAVsLH0eJHgof10ZukUCUgdyVZEIIIUTpuJrwGTNmjCh8Ro4ciaFDh1L4MAzjmnG08HGk6KHwcU3kFghEOchdQSaEEEJcgaYkfAYMGEDhwzCM68RRwkcO0UPh41rILQ+I8pC7gkwIIYS4AhQ+FD4Mwyg09hY+cooeCh/XQG5pQJSL3BVkQgghxBWg8KHwYRhGoendu3fBwIEDReEzcuRIk8Jn6tSpVgsfZxA9FD7KRm5ZQJSP3BVkQgghxBVwJeEjyJ7k5GRR+MTGxiIqKgoDBw6k8GEYxrVia+Hj6AmZKXxcE7lFAXEN5K4gE0IIIa4AhQ+FD8MwCo0thY+ziR4KH+UhtyAgroPclWNCCCHEVaDwofBhGEahsZXwCQ4OdjrRQ+GjHOSWA8T1kLtyTAghhLgKFD4UPgzDKDSC8ImMjBSFT0JCgkT4JCYmOlz42EL0UPg4P3JLAeK6yF05JoQQQlwFVxE+SUlJEuGTkJAgCp/IyEgKH4ZhXC/OJnxsKXqMCZ///u//Jk2I//qv/yKEEEIIIY2AwofCh2EYhcaZhI89ZI+u8OnQoYPsX5jENdFqtYQQQgghLgmFD4UPwzAKjTMIH3uJnubNm4urh1H4EHsgdwWMEEIIIcTeUPhQ+DAMo9BYI3zsNWmzPUWPIHsofIg9kLviRQghhBDiKCh8KHwYhlFo5BA+jhI9FD7E1shd4SKEEEIIcTQUPhQ+DMMoNI4UPo4WPRQ+xFbIXdEihBBCCJELCh8KH4ZhFJpevXo5RPjIIXoofIgtkLuSRQghhBAiJxQ+FD4Mwyg09hY+cooeCh/SGOSuXBFCCCGEOAMUPhQ+DMMoNL169SoYNGiQSeEzZsyYBgkfuYZvUfiQxiJ3pYoQQgghxJloSsKnf//+FD4Mw7hObC18nEn0UPiQ+iB3ZYoQQgghxBmh8PmP8OnevTuFD8Mwyokp4ZOUlCQZ0vXcc8+ZFT5BQUFOJ3oofIg1yF2JIoQQQghxZlxB+Dz77LNi+0b4QZvCh2EYl4+zC5/GiB4KH2IJuStQhBBCCCHOTlMTPlOmTMH8+fNF4bNixQrMnz8f48ePxxNPPEHhwzCMcuKswscWoofCh5hC7ooTIYQQQohSaErCp1+/fnjuuefw6quvYtmyZaLwefXVVzF27Fh07do11U7NMoZhGNvnqaeeMil8hPGtjhY+tpQ9FD6EoocQQgghpOE0NeEzadIkzJs3D0uXLsU777yDt956C3PnzkVCQgIeffTRnXZqljEMw9g+Tz31lLgs+9ChQ2UVPrYWPfrC5+GHH5ZdOBCKHkIIIYQQJeHqwmfo0KGi8Onbty8mTJiA2bNnIyUlBStWrMDSpUsxffp0xMbG4pFHHllip2YZwzCM7eMMwsdeokcgJCQErVu3pvBpgshdQSKEEEIIUTpNTfgkJiZi2rRpeO2117B06VIsXLgQkydPxsCBA9GhQ4cn7NQsYxiGsX2sFT6TJ0+2ufCxt+gJDg4Wl4un8GlayF0xIoQQQghxFZqS8OnTpw/i4uLw7LPPYs6cOZg/fz5mzpyJUaNGoXPnzuft1CRjGIaxT+QQPo4SPRQ+TRO5K0WEEEIIIa5EUxI+vXv3RkREBBITEzF58mQ8//zzGDt2LPr27fuvjh07DrJTk4xhGMY+EYRPREQEhg4dihEjRthV+Dha9lD4NB3krgwRQgghhLgirix8RowYgaFDhyIiIgIDBw5Er1690KdPH0RGRmL48OGIjY1Fv3790KFDh5V2ao4xDMPYL44SPnKIHgqfpoHclSBCCCGEEFfGVYRPcnKyReHTs2dPdO3aFd27d8eTTz6JLl26oE2bNl+6ubm526c1xjAMY8fYW/jIKXoofFwbuSs/hBBCCCFNgaYkfHr06IH27dvjwQcfRKtWrf4nNDR0rp2aYQzDMPaPvYSPM4geCh/XRO5KDyGEEEJIU6IpCZ/u3bujWbNm6sDAwPVubm6t7NMCYxiGcVDMCR/hplgf4eNMoofCx/WQu8JDCCGEENLUcDXhI7RvTAzpqnBzc/OyT8uLYRjGwTEmfEaPHt0g4eNsoofCx3WQu6JDCCGEENJUcVXhM3r0aAPh07t37wI7NbsYhmEcHyUIn8bIHgofZSN3BYcQQgghpKlD4cMwDKPQGBM+o0aNkgifxMREWYRPY0UPhY9ykbtiQwghhBBC/sJVhI/+D9qjRo0ytiw7hQ/DMK4TZxQ+thI9FD7KQ+4KDSGEEEIIkULhwzAMo9A4k/CxtejRFz4PPfSQ7EKDUPYQQgghhCgJCh+GYRiFxhrhY+85fOwlenSFT6tWrSh8nBS5KzGEEEIIIcQ0FD4MwzAKTY8ePWQVPvaWPcJy8RQ+zofclRdCCCGEEGKZpiR8nnrqKQofhmFcJ3IJH0eIHgEKH+dC7koLIYQQQgixHgofhmEYhcbRwseRoofCx7mQu7JCCCGEEELqD4UPwzCMQuMo4SOH6KHwcR7krqgQQgghhJCGQeHDMAyj0PTo0aNgwIABiIiIwJAhQ2wufOwteizJHgof+6PRaHD69GmcOnUKp06dgkqloughEjIyMnDy5EmcPHkSZ8+ehUajkf2cGsPFixdx4sQJnDhxAqmpqYq/HtK0qaurw8mTJ8X3dHl5ueznRAhxLlxd+AwZMgQREREYMGAAhQ/DMK4VewofuUUPhY9juHPnDpo3by6W9/r169kAJhIGDBgAPz8/+Pr6ol27dlCr1bKfU2Po27cvvLy84OnpidatWyv+ekjTpqqqCj4+PvD09ISnpyfWrl2Luro62c+LEOI8UPgwDMMoNPYQPs4ieih8LIuakydPYtWqVZgxYwYmTJiAuXPnYs2aNTh79izu3btn9XGCg4Ph7+8PPz8/fPzxxxQ+REK/fv3g7e0NLy8vtG3bVvGCpHfv3nB3d4ebmxtatmyp+OshyqSqqgrHjh3D8uXLMXXqVCQlJWHmzJl49913cebMGVRXV1t9HN3v8w8//JDChxAigcKHYRhGoTElfBITE8WbobXCx9lED4WPcW7fvo2XXnoJzZo1Q1BQEAIDAxEQEICAgAAEBgYiMDBQfD2XLl2K6upqi8InKCgIfn5+FD7EKBQ+hNiOW7duYcqUKfD29oanpyc8PDzg7u4Od3d3eHh4wMPDA56envDy8sLixYtx9+5ds8ej8CGEWMKVhI8gfRITEyXCJzw8nMKHYRjXi62ET2BgoNOJHgofQ1JTU9GqVSsEBgbC39/fIoGBgejYsSMKCwspfEiDycjIEOcHcYU5fCh8iFycPn0aQUFB8PDwsKrR4+HhgTZt2iA/P9/kMSl8iC25efOmyL1792Q/H2IbKHwYhmEUGmcXPo2VPRQ+/yEjIwPNmzeXCJ1XX30V6enpuH79Om7fvo3Kykr89ttvCA8PR0BAgLhdixYtUF5eLjmeUAmg8CGW0Gg0EuQ+n8ZC4UPkID09HT4+PpJGzZw5c3DhwgVcu3YNt27dQkVFBQ4fPox+/fqJ71E3Nzf4+/ujrKzM6HEpfIituHfvHnx9feHl5QUvLy8sWbKE7yUXgcKHYRhGoXFW4WML0UPh8x/UajU6duwoCpzmzZsjOztbrIjpi5y6ujp89913kp5AXbt2RW1trUElgMKHNDUofIijqa2tRZs2bcTvXB8fH2RmZkKtVhvcbzUaDdRqNbZu3SrpCfTII4+gpqbG4NgUPsRW3Lt3T/Jeev311/lechEofBiGYRQaZxM+thQ9FD7/4eeff0ZQUJAobw4ePAiNRmN2H61Wi08//VSUPn5+fti1a5dBJYDChzQ1KHyIo9mzZ4+kofXzzz9bbEhrNBp8/PHHEumzfft2g/szhQ+xFRQ+rguFD8MwjEKjL3yGDx8ui/Cxh+jRFz7t27eXXbzIxfjx48UhWsHBwbh//75V+9XV1aF9+/aizAkLCzOovFH4kKYGhQ9xNImJieJ7zsvLy+q5UdRqNVq2bCl+V/fr18/g/UrhQ2wFhY/r4srCZ/jw4RQ+DMO4buQWPvYUPQLNmjVDy5Ytm7Twefzxx8XePX379kVdXZ1V+2m1WixZsgQBAQHw8/ODv7+/wZAAS8JHrVYjLy8Px48fx8mTJ5GXl9foBrJarUZhYSFSU1Px66+/Ij09HZWVlVaLptraWtTW1qKmpsboMDV9NBoNampqUFNTY1XlVa1Wi9sbG0LRGKqrq5GdnY0TJ07g8OHDOHfuXL2uXavVmj23srIynDhxAqdOnTIom4buJ5S1qX11H7Pm9TD2utTU1FhVBtXV1cjKysLx48dx6NAhnD17FhUVFfUqv4YKn7q6OpSXl+P06dM4ePAgTp48ifz8/HpdM2madOzYUfy+ffLJJ+t1D120aJHYy8fd3R3379+XPG5J+NTW1iInJwdHjx7F8ePHkZOT0+j3rFqtRkFBAU6fPo1ffvkFFy5cqNfnsL73DLnu4eaOUVpaKn4vWnMNjS0z/XKwtiz0r0P/WnSPefXqVYkQmD17Nu7duyc+bu37tqamBleuXMHRo0dx7NgxXLp0yeJqc+bgvbfxKF34CG0Yc8KHy7IzDOOSkVP42Fv0CEuMU/j8F7p16yYKny5dulgUPrpf8qdPn8bMmTMxffp0TJ8+3WrhU1tbi2XLlqFZs2bia6G77PvKlSvrXZG+ffs25syZg+DgYHEpeV3atWuHTZs2WaxUPvHEE+I+ISEhFs9jzZo1CAoKQkBAAJKSkiwePzY2VrLcvS1WKsnMzERcXJwo3/Rp0aIFNmzYYPFaqqqqEBgYKO5XUlICrfYvYdO7d2/4+fnB19cXvr6+uHnzZqP302q1GDhwoLhf+/btDcovLi5O3L9Zs2YGDVJTrFq1Cj4+PuIEob///rvJbS9fvowhQ4aIS1nrExwcjI8//tiq92R9hU9NTQ3ee+89BAcHw8vLy+C5vby8MHv2bNy4ccOhFXiiHDp16iR+33bo0KFewufkyZN48cUXMXXqVEydOtVq4VNTU4OUlBT4+PgYfc8uX77c6s+qwK1btzBjxgyjx/T09ETLli3x6aefWry+Ll26iJ/7gIAAi5/b1atXi/eKUaNGWTx+VFQUvL29xeeorq6u92tWVVUlmcC4uLgYWu1fouepp56S3Av075n2KDOtVourV69Kzun777+3Shh17dpV3Kdz586S5zp27JhYtvoywMPDQ9zPmkmcb9++jWnTphm9T3t5eaFPnz64fPlyvcQg7722gcKHYRhGoZFD+DiiV4+uXKDw+S9MmTJFsurW9evXLYoeXcytsGRM+FRUVKBTp04m5YSfnx8CAgLQu3dvqyvShw8fRrNmzeDv7y+KBWP4+/ujU6dOuHr1qsljrVu3Dn5+fvDx8YGPj4/J1WsEHnnkEXFbX19fs+esVqsRGBgobp+YmNioHk0ajQYpKSkICAiAj48PvL29TeLr64tHH30U169fN3m8qqoq+Pn5iRXws2fPIj8/H82aNZM0cLy8vCSNqIbup9Vq0a9fP7EC36ZNG4Py+O233ySNmYyMDIsVeo1Gg9atW4v3oJiYGKPlrNFosGjRInh7e0tWLTKGh4cHOnTogGvXrpl97voIn/LycrRr187iMtoeHh7w9fXFsWPHOCSSGDBx4kTJ+9fSe1QXjUaDuro6Ef3HjQkflUpl8X3r4eGB7t27W93z4tChQ/D19bXqs9C+fXtUVlaaPNYHH3wgOU5paanZ527fvr24rbu7u9lzVqvV8Pb2FrePj49v0D1cv1xTU1ORl5eHgIAAg3uRKWFlyzLTarWorKyUNNi//fZbq+43nTt3Fs+5U6dOkvI4evSo1RLA3BCvU6dOWbxWd3d3eHp64oMPPrDYO4n3XtviSsInOTnZrPDp0aMHhQ/DMK4TRwofR4seCp//cPToUQQF/WfS5lGjRqG2ttai6LEGfeEzbtw4PPzww/D390eHDh2wePFibNy4ER988AEGDx4sETZ+fn6YPHmyxYrbwYMHERQUJBE7I0eOxJYtW7Br1y6sXbsWnTt3ljzetm1bk42ivLw8+Pv7i1Jm165dJit6KpVKlC0Cp06dMrl9SUmJ5Ng7d+5sVCVy/vz58PPzE6WOv78/5s+fj2+//Ra7du3CW2+9hdDQUIn46dixo8leRfri5p133kHHjh0lwsbLywvdunWTVOobup9Wq0Xfvn3FX1eNCZ+amhr4+fmJwue1116z+J4oLi6W3IN++eUXo+U8b948SQXVy8sL8+bNw9dff40dO3Zg6dKlCAoKklQU27dvb7ZXlrXCp6qqCqGhoZLG3cCBA7Fp0ybs3bsXmzdvNlg+29PTExcvXmTDg0j49ddfJe/j2NhYmw0X1RcTCQkJaN26Ndzd3dGmTRvMnz8f69evx+rVq9G3b1/J+9Xd3R1PP/20xc/r/v37JRJFuIbNmzdjx44dWLNmjWTYmpubG0JDQ02K+9zcXEl57Nixw+Rnpry8XHJ9bm5uOHHihMnti4uLJcc2NtF1Q8p1xYoVEvEk0KVLF6P3EFuXmVZrH+FTUFCAhQsXYsGCBXjxxRclgqVz586YP38+FixYgAULFuDAgQNGn0/oJaR7LdOmTcO2bdvw448/Yu7cuZLHPTw8zL4uvPfaHgofhmEYhcYRwkcu0UPh8x80Gg169eol9vIJCAjAgAEDUFBQ0OhKgL7w8ff3x4MPPogzZ85IlgwWlgq+ePEiQkJCJNKnvLzc5PF///13NGvWTCJysrOzxWMLv16r1Wp89dVXEqE0aNAgo2P06+rq0KxZM1HKTJkyxWSD5csvv5T0BvLx8cFLL71kcvuffvoJ/v7+onwx19vGEpmZmQgICBCPFR8fj1u3bqGurk5y7ffu3UNycrKkB9DmzZuNVlz1xY3QFf/FF19Ebm4ubt++LWKL/bRay8JHq/1LzAi9gIKCgiwOFVm7dq1kXhJjva4uX74saTDFxcXh5s2bRssvISFBUvnftGmTyYq/tcLnhRdekDR+vv/+e9TW1kp6zKnVauzYsUNSiW7Xrh3nliAS6urq0K1bN/F95+7ujp49eyI/P7/Rx9YXE+7u7mjRooU4H5fweRHus2lpafD395dsb66X5I0bN+Dr6yuREllZWUbv4V988YXkM9OnTx+T93A/Pz9xu0mTJpm8J2/evNmgl8fUqVNNbv/jjz9KPo/16U1lrlyFc3j++eeRk5Nj9p5pjzLTau0jfITXo66uDnfv3pVc8+LFi8X3kPA+MnatAQEB4j5t2rRBSUmJwbXevHkTXbt2Fc/Dz88PVVVVRs+X917bQ+HDMAyj0NhT+Mgteih8pFy9ehVt27YVe/n4+/sjMDAQw4cPx/Hjx+s9F4OAvvBp1aqV2V8YNRoNdu3ahYCAAFHMfPHFFyYrncnJyZL5YXJyckxuq9FosHbtWrGHja+vr8keNi+++CJ8fX3h4+OD5s2bm/y1vGfPnvD19UVQUBBCQkLg4+ODwMBAk+U1efJkUbx07NixUZXHBQsWwNfXF97e3vDx8TFZudVq/1odJSQkRBQypn411hc3Xl5e+OKLLyyeZ0P302qtEz45OTmSYV2WfmnV/aV8xowZRhtvr7zyikQKGWtY6ZZfYGCgeMzHHnvMpMixRvjU1tYayCZTZaXRaAyGqNRnngrSNKisrERISIhEtHh6eiImJgZHjx5t8Fxh+mIiODjY7ETwGo3GoKFsTpCOGjVKIlOvXLli9thr1qyRfG5N9eSYMmWKeFxjCwoIPPHEE3B3d4ePj48oFry9vU3ew5955hnxuO3bt2/wPVy/XN3c3PD5559bdTx7lZm9hI9AQ1bp0r/WwsJCsz1udc//s88+M9iW9177QOHDMAyj0NhL+DiD6KHwMeTatWvo27cv/P39JT1yhImU4+PjsWfPHrMNY330hc8HH3xgsbJUU1ODwMBAUeKMHTvWaAXy2rVrkqFcL7/8ssW5FGpra/HQQw+JvXEeffRRo5W9o0ePSoZeqVQqg21u3rwpDueaMGEC5syZI/b2MSYkNBoNQkJCxF42q1evbtSStFu3bkVKSgqWLl2KTZs2WTzW9OnTxfl0vL29jfZ60Rc3UVFRVjVAGrqfVmud8NFoNHjooYdE4fPqq6+avF79IRqm5vzZsmULFi1ahJSUFGzcuNFi+U2bNk3Sg8LUXE3WCJ/ff/9dco6ffvqp2c/FjRs3JBXpPXv2sNFBDLh69SqefPJJg2FVwgS0sbGx2LlzJ27dumX1MfXFhDX3rfv37xsMAzP2Obh69aqk8T1z5kyr7uFt2rQR93n44YeN3muOHDki+cwY6ymq+zkcM2YMZsyYITbu09PTjd7DdcXvqlWrGnwP1y/X8PBwq+6Z9iwzZxM+KpVKsv38+fMtlndiYqJ4Lu3atTM4F9577UNTET79+/en8GEYxrVia+HjLL16KHwM0a0Yfv/993jggQcMJlLWlT8TJkywariApWXZTfH444+LIqdr165GK5Bbt26VDNHKy8uzqmLyySefSIZhCauj6J+37tw8e/fuNTjvXbt2iVJo69atOHjwoPj/lJQUg4rpjRs3JMO5MjMzG1Vx1J1s1ZrjrFu3TrJqlbFGn764Wbt2rVUNmobup9VaJ3yE100Y1hUQEGDyF/hPPvlEbLSFhoaa/GW/vuX34YcfSn7pNdVotkb46A9tmD59ulWNaIHGiELi2tTU1OCbb76RiAkBXfmTnJyM3Nxci8eztCy7KXRXDnv00UeNfg6+/PJLyWfKmvPRarX4+OOPJfsVFRVZPO/du3cbfM51eyJt2bIF+/fvF/+/aNEig+u8fv265JiN6e2hf37WTDRs7zJzNuGzadOmel/rDz/8INlHv+cr7732gcKHYRhGobEkfATpY0n4BAQEOJ3oofCRih59ampqcPjwYQwbNkzS40df/syePdvs5KD6wuejjz6yqsI0bNgwcahW8+bNjVYgk5KSxG38/Pys7lFSWFgo6b1jqnt7r169xGFdxublGTp0qPj4lStXcPXqVfG4xkTDb7/9Jk6w7OPj0+Bhcg1lw4YNFpcp1xc369ata5DwsXY/rdZ64XPt2jXJsC5jv8BrtdKG5nvvvWezCrp+g8nUMu/WzuEjDCVxc/tr/g6uAkNshUajwf3793Ho0CFERUUZXYFOkD8vvfSS2XtRQ4VPdHS0ZD4VY/fn+Ph4Sa85ayeaLigokDQst23bZvSz0717d/H4xubliYyMFB/Pzs6WCI/AwECD89HtNeTu7t6oe3hDy9WeZeZswkf39XFzc7OqvE+cOCG5BmNii/de20PhwzAMo9AoQfg0VPQ0deFj7Ze4MNHi6dOnMW/ePAQHBxssn96zZ0/cuXPH6P6C8BF64VgrfEaNGiWZm8dYBbJFixbi4+Hh4VYvjXv//n1J752lS5caPafNmzeLPYFCQkIkFWthThdhLqD79+9Do9GgXbt2Yg8e/R5QixYtEufcmThxol1+Kbx37x4qKytRWFiI7OxsZGVlibz44ouSJdKVJny0Wi0GDx4sbjtv3jyD56isrJTceywtx2ys/CoqKlBQUICsrCxkZmaKPP/885LGR2OFz5UrVySVY09PT/Ts2RPffPMNSkpK+EsyaTTC5LN37tzByZMnMWvWLIOVnTw8PNCtWzeTc4A1VEzExcVJPi/GhI9uL6QBAwZYfQ/XFwfGelRqtVp89tlnoqQNCAiQ3MOrq6vFsnB3d8e9e/eg0WjQsmVL8bj6vUYXLFggHm/8+PGN+ow2tFztWWbOJnx0J/92c/trJa1BgwaZpVOnTpL3nbFeWLz32h4KH4ZhGIXmySefNBA+8fHxSExMFG+KiYmJsgifxoqepix8GvqFrtFocO/ePezYsQNt2rSR9PYJCwszWsm7c+eOZD4eWwkfYS4F4XFrlm8XqKurkwifF1980ei++kuo6042rTvHj+4qXqtWrRKlzpo1ayTH7dixoyiDDh48aLNfFKuqqrB+/Xp07NhRUmb66MoeewofT09Puwzp0mq1OHDggNjLx9iwLt0Vaf7+979b1Ri6ffs2PvroI7Rv3148D2Po95JorPDRaDTIyMhA69atxWO6u7vDw8NDHHYjzJt19+5dm7xXSNNFGMJYXV2Nbdu2oXnz5pL3Xb9+/YxKGXsJH41GIzmuNcu3C9TV1Un2NbWSov4S6pWVleJjur11dFfxevvtt8V7iH4PQd3J4Pfv39+oe3hDytXeZeZMwkf/WoX3qSV0t3dzc8O5c+eMzsXEe69tcRXhoztlRWJiIuLj4zlpM8Mwrh1nFD62Ej1NUfjY8sv9zp07CAsLE4d7+fv7Y/v27Ua3s4fwUavVkuPOmjWrXr/K6QqfpKQkkxMFt2jRQtzuwIEDYsVx4sSJ4nCuo0ePin/Pz88Xh2116NBBPO7du3cl8/fcvHnTJq/Dl19+KV6LrsyxBlsLH19fX1GO2Ev43L9/X/I8+sO6Hn/8cbHS/+OPP1psrGzevBk+Pj4GyzJbQ2OFj/Aeu3fvHrZu3Yq2bdsaPIfunCuLmQ55QAAAIABJREFUFy9m44PYBI1Gg6qqKvTr108yPMjYZ8ZewketVkuOa2zYrDl09x01apTJe3hQUJC43c8//yxe37hx48Tz++2338S/5+XliY3WBx98UHIP131OU59/a2lIudq7zJxJ+Ohfa0M5e/as0Wvgvde2UPgwDMMoNM4mfGwte5qK8LHXF/zt27fRvHlzsadP586dDSpvjurh8+yzzza4h4+5SvMrr7wiDuuaPXs26urqUFtbi8DAQFHe6FYEBUkkPCasDJOWliaKoG7dulndDd8c77zzjsFS6CkpKcjIyEBlZSVu3LghYfHixXadw8cRwker/Wu1MWH7l19+WXwe/QlVLa1EtGLFCoMGxeLFi3Hx4kVUVFQYlN/ChQttOoeP/vu5trYWBQUF2Lx5s8HcFW5ufw29CQkJsWqydEKs4datW/D19RXfY7qSWkAJPXyMzc8jMGfOHPFzK0zQq780t/49PDg4WHysrKwMWq0WFy5cEBuznTt3bvQ9XO4ePsbKzJmEj/619urVC7du3UJVVVW9sKZMee9tPBQ+DMMwCo21wkf3ZmkP4WMP0aMvfNq1aye7mJFD9NTW1qK6uhrV1dW4d+9evb/kFy9ejICAAFHO6C/Zbi/ho9Vq8cADD4jSZtCgQQ2ew2fZsmUmz+nMmTPi0K2WLVuitrYW58+fF+XN6NGjDZ532bJl4hCqL774AhqNBuvWrRP/Vp/5bUxRXFwMf39/Ucy0adNGnHvAVAV9/fr1LiF8Ll26JA7r8vPzE4d1ff3112LDLjEx0exxioqKJA2+Bx54AMXFxWbL76OPPrKb8NFFmHeluroaZ8+elUx+6+bmhqCgIIPPGWm61NTU4O7du7h79y6qq6vrvf/8+fPNrj5nzzl8dHvf9O3bt8Hz0SxZssTkOZ06dUpshDZr1gy1tbU4d+6c+LcRI0YYPO+SJUvEMvn888+h0Wgkq/RZWwbmaGi52rPMrl275jTCR6vVws/PT9y2S5cuNvmhxBy89zYcVxE+QtuGwodhmCYTQfiEh4cjJibG4cLHnqJHIDg4GA888IBLCZ/6fEm/8cYbCA4ORlBQEEJCQupdodq1axcCAgJEMSP8GipgT+Ezbtw4cViVr6+v1auVFBUVSebm2bVrl8lK7b179yRy6MaNG3jjjTdEeWNsHofs7GxRCPXv3x9qtRphYWHw8fGBt7e31cvHm+Ott96SyJu0tDSLFXN7r9LlKOFTV1eHli1bis914cIFaDQa9OjRQ6ycnzhxwmx5LFu2TNLIFY5h7nltvUqXNQgNEP3z1Z8fijRdFi9eLM7PVZ/VCgW2b98uaaTpT3RuT+GTlJTUoBWnCgsLJee8Y8cOk5/f6upqyflfv34dr7/+uvh52rdvn8G+WVlZ4vF79+4NtVqNAQMGiOdq7VLo5mhoudqzzG7fvi05p02bNskqfHSFS32u1Rbw3ls/XF34xMTEIDw8HAMGDMCTTz5J4cMwjOtELuHjCNETGBiIgIAAlxM+9f2S3rhxo9hDx8/Pz+IwGH2+++47+Pv7i2JGd2Jjrda+wue7774Th1v5+PhYXQnfsGGDZL+SkhKz20dFRYmy5sKFC3jqqafE/xv7ta+urg4hISHi8ut37twR5+8JDDRc6rchxMTEiI28oKAgqxp577//vksIH61Wiw8//BDe3t7w8PDA7NmzcePGDfGeo9vrxxS63fatbSSvXr3aZsLn5MmT2LlzJ3bu3GnVksA1NTWSe2pERITdf+0mymD9+vWS92V95wfT7Rnn5iad2Firta/w+eabbyTPnZOTY9U56/e2Ky4uNrv94MGDxXM5f/68ZFluY995dXV1CAwMFEWDbhn4+PjY5B7e0HK1Z5ndv3/fqtXP9LGX8NmwYYPknAsLCxtd7rz32gcKH4ZhGIXG0cLHkaJHwFWET0O/pHNzcxEYGCgKn7Vr19Zr5ZHRo0dLxIz+sDBbCR9jjYWbN29aPRePgFqtRvv27cV9unbtarGx/+2334o9epYvXy723jG1MplWq8XChQvFfbZv3y7uM23aNJv8OjhgwABR+ISGhlq8hvv376Ndu3aKn7RZoKKiQhQ+wcHB2LFjh1jRXLhwocXn7tu3r9hACQ4Otqr8dFd0cWuk8JkwYYJ4zcHBwVY1IFu1aiU+d32WYyaujf4S0++//3697jHDhw+XiBn9YWH2FD6///671XPxCKjVasln8bHHHrP4+dWVWsuWLRPLy9znSHeo27Zt28R9rDlHa2houdq7zHSXpe/Ro4fF+8zdu3cREBAg7mNO+OgLJUv36tLSUsl7e/78+Y0ue9577QOFD8MwjEJjjfBJSkpqtPCRQ/S4ivBp7Je0RqNBz549xdW2AgICcOzYMav2PXPmjETmGFsa3RbCx8fHx2Tl9LnnnpMM68rIyDArrFatWiXp3bN3716LgkulUonCRpA43t7e2LZtm8l9L126JO7TqVMncZ8jR47YZDn2559/XrLM+vXr101uW11djaioqAYty26tuHG08NFq/xIrnp6e8PDwQJs2bcT7jTW/eE+ePFnSGL127ZrZ8gsPD7fpsuxbt26V/HJt6ZfmmzdvSu6ptmj4ENegrq4O3bp1E99zHh4eklWnzHHq1CmLkwDbU/hotVo888wzkmE7Fy9eNHvuusumu7m5Yffu3Ravtby8XGyI6u77ww8/mNw3IyND3Ofhhx8W9/n1119tcg9vaLnau8xefvllcVt3d3eoVCqz773x48dLXmdzwkd/5S1Tq6vpEhUVJXlvW9OTV6PRIDMz0+g18t5rHyh8GIZhFBpHCB+5RI/ShY8tv6iLiookvXwCAwORkpJicnJCtVqNH374AUFBQaLI8fX1NVoxbIzwEUSOOeFTVVWF0NBQcbsWLVoYXYZVo9Fg/fr1kh5B0dHRVnfNb926tShtBMxJFrVajeDgYIN9qqqqbPKa7d69G76+vqKYiYqKwo0bNyTb1NTUYO/evWjbti28vb0REBAgET762wvl6efnV29xI4fw2bVrl9jLR2gQtGvXzqrhWbt27ZJUTMPDw42W3549e9CyZUu4u7vDx8dHUmE09fpbI3zu3r0rDhlxc3ODv78/Dhw4YLTMrl27JumR5ObmhqysLJs0OolroD8/i6enJxYuXGhyiK5arca3334rmbjczc1NXFVQF3sLn9u3b0s+C0FBQThz5ozRe/i6desk5xIWFmb1PTw0NNSg0WdO9KrVasmkwQK2mrS3McLHnmWWnZ0teS89+eSTRu91paWlGDp0qOT+62ZB+Gi1WrRv317c1t3d3eKQapVKJTn/kJAQnD9/3uRS6xkZGejfvz+8vb2NSnnee+0DhQ/DMIxCY0/hI7foUarwsdeX9aVLlyRLrAuvWVRUFFavXo0tW7Zg/fr1mDJlClq0aCGZqNnX1xeHDx82WglqqPCJj4+3SvhotVqcP39eMgmzv78/evTogXfeeQdffPEFUlJS0LZtW0nPnoceesio8DDFkiVLJL17unfvblFMzJ07V7KPMPmnLV6vmpoahIaGivJG6H30t7/9DQkJCejZs6fYQ8rLywuzZ8/Gpk2bJHP4mGrcNUTcyCF8qqur4ePjI2lwbNy40arKeE1NjWTpZXd3d3h6eqJTp06Ij4/Hk08+KZ6Tm5sbZs6ciY0bN0p+GdafoFzA2kmbjx49atBIb9OmDWbPno0NGzZg+fLlGD58OLy8vCQNjjlz5nBIATHg4sWLkiXWPTw84OXlhcGDB2PlypXYvHkz1q1bh2eeeQaBgYEGDbNDhw4Z/ezYW/hotVrJqlnCZ6Fbt25Yvnw5Nm3ahEWLFqFFixaSz1+bNm3MSnd9Fi9eLNm/a9euFj9Hs2fPluxjzRAna2mM8LFnmWk0GiQnJ0t6EHl6eiI6Ohpz587F+PHj8cgjj4j3pTlz5mDWrFni81gSPu+++67knLy8vJCQkIDk5GSTPWD37dtncK2PP/443nzzTXz++ed47733MHXqVAQHB8PT01M89ylTphgtU957bQ+FD8MwjEJjD+Ej5/AtpQsfe39hX79+HQkJCZJJmP38/ODv7y+iO6+Or68vOnXqhIyMDJMVVUcIH+FXvdatW4vbC+cuIPzdx8cHTz31VL1kj1arxYULF8QhWt7e3ti8ebNFsaC7fLu3t7fVK55YS3Z2NgIDAyW9dgT5ozt8680330RNTQ2OHz8u6RVkrCeUkoSPVqvFpEmTJBVM/UnDzZGVlSVpIAu4u7tLKvlLly5FTU0Njh07Jnmu1NRUo6+ntcJHo9Hg2LFjkl+b3f7dUBfQH0a2aNEih65UQ5SDRqPBtWvXDObkcXd3N/ueat++PdLT001+Xh0hfDQaDS5evIiQkBCT5617zn//+9/rJXu02r/ux7qfX2vux/pSxVqhbA2NFT72LLPq6mr079/f6PtI929jxozB/fv3JUvWWxI+d+/elcwTpHvPfeONN4yWgbF7paX3dd++fU1eL++9tofCh2EYRqGxpfBxNtGjJOHjyC9ttVqNnJwczJ07FyEhIRK5o0t4eDgOHDiAmpoasxVgRwgfoQJ37949rF+/Hh06dJAIHoE+ffpg9+7dDaq03b9/X1xpy9vb22jvGH1qa2sREBAg7lNUVGTT10qj0eDq1at47rnnDObn8fLywoABAyQNufLyconwMfZaKE34nD9/XhyWUt/JNDUaDSorKzFp0iSDyr3bvxsMaWlp4nWUlZVJKrOmrrE+y7JrNBpUVVXhgw8+kDTc9Jk0aRJycnI4dwSxiFqtxpUrVzBr1iz4+/ubfE8NGDAAP//8M+7fv2/2Hu4I4aPV/vVZqK6uxrp16/Dggw8aPecePXpg586dDb6H616HqR56utTW1kqGvdlilajGlqujyqympgabN29G8+bNDY758MMPY9u2beJr+v3331stfLTav35c0l1yXWDWrFkmy0Cj0eDu3btYs2aNyWt1d3fHmDFjcPbsWaveb7z32g4KH4ZhGIXGVsLH39/f6USPEoSPnF/edXV1qK2txY0bN1BQUIDLly8jNzcX5eXluH//PtRqtdW/dKrVahFrK01qtRq1tbUi9TlvtVqN33//HYWFhbh8+TKKi4tRVVVVr3M2RkPOpyH7NOS1qq6uRklJCS5fvoycnBzcvHnT6PXqno+p18KabWy5n+5rXd/u8hqNpsH76pdfcXExLl26hCtXrjSq/BpyPcLn7ebNmygoKEBGRgauXLkift7Y2CD1pa6uDjU1Nbh+/Try8/ORkZGBnJwclJWV4d69e/W6Hzbks93Ye7jw3XPp0iUUFRXh9u3bLncPb+g901FlJtxfKysrceXKFeTk5ODatWuora2VHLMh92HhezorKwt5eXm4deuWVWWg/x2fkZGBvLw8VFRUiPfK+lwv7722gcKHYRhGoVGC8Gmo6HFm4SP3F7cxlDpJoVLPuzHX29Su2RXLz1nOg7gOSn0/KfW8WWaOOVdbXyvvvQ2DwodhGEaBOXfuXOfBgwdXOavwaazocUbhI/cXNiGEEEIIIfWBwodhGEZBOXjwYMTx48fTMjIyEB8fD2cUPraSPc4kfOT+siaEEEIIIaS+UPgwDMMoIOvXr/f/7rvvvjty5AjS0tKQm5uLUaNGoX///qLwiYuLQ3x8PBISEpCUlCQyadIkPP/885g0aRJGjhyJnj172kX42FL0OIvwkftLmhBCCCGEkIaiROHTs2dPjBw5UtKG0W3bJCQkID4+HnFxcaLw6d+/P4UPwzDKzMyZMwPWr19//uDBg6LsKS4uxujRo51C+NhD9MgtfOT+ciaEEEIIIaSxUPgwDMM4eV577bU933zzDVJTU5Gfn4/y8nKUl5fLLnzsKXp0hU+LFi3w4IMPUvQQQgghhBBSDyh8GIZhnDhJSUnjly1bhl27duHSpUsoLS2FSqWCSqWSbUiXI0RPQEAA/P39ERQU5BDhI/eXMSGEEEIIIbaGwodhGMZ54x4XF1f61ltvYdeuXUhPT0dBQQHKyspQWloqi/BxpOxxlPCR+4uYEEIIIYQQe0DhwzAM46Tp0KFDeGxsLFJSUvDdd9/h+PHjyMjIwJUrV5Cbm4v4+HiHCR9Hix5HCB+5v4AJIYQQQgixJxQ+DMMwTpqOHTuuiouLw9y5c/HJJ59g586dOHLkCM6cOYPz589j+PDhdhc+cokeewofub94CSGEEEIIcQQUPgzDME6axx577OfExETMmzcPK1aswMaNG/H9999jz549OHjwIGJjY+0mfOQWPfYQPnJ/4RJCCCGEEOJIKHwYhmGcNN26dTs/duxYvPrqq1ixYgVWrVqFNWvW4JNPPsHnn3+O6OhomwsfZxE9thQ+cn/REkIIIYQQIgcUPgzDME6aJ5544sL48eOxYMECvP3221i1ahXefvttpKSkICUlBYMHD7ap8HE22WML4SP3lywhhBBCCCFyQeHDMAzjpOnevfuFCRMmGBU+s2bNQp8+fdC/f3+EhYUhOjq6wcLHz8/P6URPY4WP3F+uhBBCCCGEyI2rC5/o6GiEhYWhf//+6N69O4UPwzDKSY8ePVxC+DRE9DRU+Mj9pUoIIYQQQoizQOHDMAzjpFG68GmM6Kmv8JH7y5QQQgghhBBng8KHYRjGSaNU4WML0WOt8JH7S5QQQgghhBBnhcKHYRjGSdMQ4TNy5EgkJCQgMTERSUlJSExMdJjwsaXosSR85P7yJIQQQgghxNlxFeGj27ZJSEjAyJEjKXwYhlF2lCR87CF7TAkfub84CSGEEEIIUQIUPgzDME4aJQgfe4keY8JH7i9MQgghhBBClASFD8MwjJPGmYWPvUWPrvAJDQ1F27ZtZf/CJIQQQgghRElQ+DAMwzhprBE+/fr1c6jwcZTo8ff3h5+fHwIDAyl8CCGEEEIIaQBNRfj069ePwodhGGXFmYSPo0WPAIUPIYQQQgghDYPCh2EYxknjLMJHLtlD4UMIIYQQQkjDofBhGIZx0sgtfOQUPRQ+hBBCCCGENA4KH4ZhGCeNXMLHGUQPhQ8hhBBCCCGNg8KHYRjGSeNo4eNMoofChxBCCCGEkMZB4cMwDOOkcZTw8fX1dTrRQ+FDCCGEEEJI46DwYRiGcdK4mvCpr+zRFz6v50dYxeL8wViUV39ezw9vFItlI0xWFuUPdhIG2YTX8vrbhAW5zk4/uzA/ty9xUl7LG2AVznbs+hyfuDZyf4YIsRf2/AxQ+DAMwzhp6it8hg0b5pTCpyGix5jwWZg3wCKv5ToeV2uwK69h38epeDXH2eltN17J6UUIIYQQJ8KVhc+wYcMofBiGUW6ULnwaI3oaInyajuyh6HFG0dPUZQ+FDyGEEOJ8UPgwDMM4aZQqfGwheowJnyWzn8bsF5KxZtl8/M8//hv/+r//lfBPTRVKCtNR/G/+UXcb//q//2ewXWO4VnYFxYXpqKpMg/rG6UZRVZmGksI0VN0owv824jz/+cc/UFKUhqtlaVDfOOX6XLeeytI0FBem4R9//I9N3wf/+r//RXFeOopz05BzbR+yrzuWHWcrsD3Ven46Y3uyr+1D9vW9TkNaxl6knTmMtIt7kX2tHvul1n+fBpN5Etvt8Foo5fVNy9jruLJ2EZyhzCrvn8TtukLcrivEzz9txfRnhmLvj1twS10o/l2gsjQbr8wYh5cmDsFLE4fgf/5xD//8oxanD/+EGc8MxdyXxmDrxlXY9+NX+Gj1Ikx/ZgjmvjQGL00cgr0/bsE//lmDf/5Ri4/fW4zpzwzBulWv4cLpX8S/v/f6dEyfOATvrpiDvT9+ha8/exfzXhorHkN4vn/+UYsZk2Lx7oo5uKUuEP92W1OEj9/763nfXTgNe3/cgn3bvsLqRS9h+sT/nMv5c4fwjz9qDI4jXOeV6/sk1/3zrr/Kpb7Xd7M2X3KctNx9mDFpqGTbqzpl+tW/jz1v+jjxuMbOzWbvv5y/7qvZqnruW/HXvbXe+zmCf59bWo5jPldiGcr4GabwYRiGcdIoTfjYUvQYFT4zJ2L/ts/xj3/8D0zl7o1SlBZmoLQwA2WFl/Cn5q7JbRuSu7evo7TwIq6XXYTmRmqjuFt5EaWFF3H3RimA/2vwOf35558oK8r49zmdcW2u149rpRdRUngRmrt3bPcm+HeuleahJCcdOdf3O46sNOw8exU7Uq9ZxfYz9uPKtf3Iuf6zU5F+8WeknzmCnGtWbp9Rv+0by47Uq3Z9TWz6+mam2+f1uSj/+0RJOEOZXas5jTuaEtzRlGD/tm8w/emh2PfDVlTVFYt/F7legp9//BrTnx6KlyYMwT//UYs//9Tgjz/q8M1n72H600MlfPXJKlQUZeGVl8Zj9cLp+Oc/1fjzTw3Szx/BjImxmP70UMybNk78+9WSK3jlpfHi/vOmjcP5rD14b8U8TH96qPh8f/6pwYxnhuHdt17GbXWR+Lc7mhJUXSsStxeY++JY7P1+Cy6cOowZE2Ox74et+OOPOoPjCNeZc32/pFyq6orx9cbVVl/f+tWvY/rTQyXHvKMpwcXc/QbP/6fmDtKu7MO8aeMk51uYcQIzJsbi3bdehvpepeTcbPLey/0Z6alHkKNqwP4V/763Vsj/GTJ5fqlHkJ7jgM9w5hGHfs8Yg8KHYRjGSWOt8Bk8eLBE+IwePRqJiYkijhA+9pA9+sLnX//6X/zf//3LCvlxyW7SRypXKHycVfQI3Kn4S/jcuV7SqDI2ljvXSx0rfLLSsDPVOtmjVCFgk8r1xX83UqyoXKenHnFcYzorDTucQORYyw47SD1nkBdKwxnKTF9s3FYXSWTPtZozuFb5l+y5c/0/2+iKlj//1Pz196tFSMvehwunD6OyrBBV6r+Oc1tdhH+qb4vb/vFHnbht5f9n78zjmrjz/0+CR+22Fbu7/f522+2xra3drgrY1tqtooBWq/ZQOaq2thDQVustPbS7rVcPBeu523pWUXoIbqtgqwIeEFQgsEIS5EhogWANZLSSpILk9ftjMsNMDpJAjgl+Xj5ej0cNn/nMZz6TYObZ9yEvgpGBH0Yd6pvLUX7uOPKKDqK+qczu+ZjXNJQCRkrDAh/mfNXyInotRd/S86jkaFDJUd9UDoOhmZ1Hr29i12kJVTSUnL83zPUVfYu6Govr0zdx5my2gj2W+8teC6WBRqewum7mteZfqtm9dxfw6RbsUacLH/gwa/QC9BHCZ7gnAR/GkyZN4gGfp59+mgAfIiIi/5M/AB9PgR5bwMdZUZcaoSzzHPSpKC+Asqz7wEddQQMf3aXuRZ/0aODTRdDDtaJMCpWyBCaTe4EPpdVAIZNCdj4HQoE9/g4E3PoF2wH0IdE9Ttzj3Bq33mMhPPj4m4WwZ1zgY8uKwmxIz2ShQW0j4odS8KJrGKjRoJPzIIXlWDYaxwyWGGDDzqNT2Iwwsjzekdm1UAreerjzGCkN7xiVNoezPxk86GM1J3dtnGtwdn1W57dz3cz6VUoZZFXd+8x2G/ao0/0D+DDr9DD0EcJnmAAfIiIiIoFKyMDH06CnO8AHbUaoK0qgLCuAusL90IdOG5OyqV2uuMJ8HNcUAT4eAT1c4KMok8LUanDL/efuu7JE6vkoHwHCHsZCjfKRqR1H75DoHu/fYyE8+PibhbJn9qCPojAH0tMMHLCGHw5thiyUVsUDI42U0rV5LMCK5fEqbQ5KLNKw7K3FErY0WsEeS6Di/HUz0MdyfSV25lBrc6DS5jg1t0qbA+mZLOSf7jpocQvsUaf7D/Bh1upB6COEzzABPkREREQClTPA5/HHH8fTTz+NsLAwrwAfb4EexrfeeiuCgoJcAz4AqEtqKEto4KOuKICypAAVpWdhNHT/oZ+eW+o2U5fdAHxKewjwcSPoYYFPiRSKEqlb7r2llGVSKC54DvgcKpA7hD2+hAHpUgWK3VQvwu1fsjsDOkrzw4jCO2vxx+gexu6M5BLCg4+/WVh7Zv7dVJUBaUEGpMxnrNLGGDtWNWbzXMLMl5sFaQH93yWdje3kdcaWf7cFaCznUDVmo6SKviY6Qoaex3quzvfGmbXZX19n63Y8Nzu2ivP7z1ngUsWJeuwu7GHm8xfgw3zOcjzzPwGE8Bnu6cAnLCwMTz/9NB5//HECfIiIiPxLQgI+3gY9ffv2Rd++fbsMfAATKkrPQllSAF1tLgt91BXdT+0xGo2gtI0wGAwu22QyWbm7orSN5mvzc+DjAdjDFm4ukYLSeqBwc0WJx4DPoQK5YEEPLwJEKUzgI1Oa/0+10vbr+dJ0r6RzZZXk+fweddeZMvdE+Qjhwcff7Mk9swU9nLE0N9N9YMDsGk02FLJ8KGT5UGno83h9v/0MUji8FuY+Vdm/3+xYd8IeP91LT0EfIfzeI8CHiIiISKASCvDxBejpPvABqKZGKEs6oI+yhIY+noj08KUorca/gY+HQI8l8PFM4WYVFBfyoajLgrdgj68f/j0FAzzyBZ4b5aM0P9R4Gfb4c3QP1+6I8hHCg4+/2VN7ptIWu55+ZU57Usjy3Qp7Gph16BTQ1NWwaVVehz4ChxSqxmzzPaOt0srQadRRVUc9sxpNtp37LYe0IMPtAE/oe2nPnoA+Qvi9R4APERERkUDla+DjS9DjDuADAOqKUihLCkBxonwMBPgIwx4GPZZpXR4r3HxB6lbgYw/2+PqB39MwwGNf3qXpHVE9TBoXgT0u2x1gTwgPPv5mT+xZBzhwAfTUqWgQU6eCRue+1t80eLJzLsp953HKAoYU9gCds9CnQS2n99XGXquUMsgq3bzPAt5LR3Y39BHC7z0CfIiIiIgEKkfAJzQ01CPAx1fpW54APkyUD7eWD9Xkvo5dQpDfAR8vgh7LOj7uBj5GioLygvvq+Pgj7HEXDPCIOaDHW1E9MnXPgz2Muwv2hPDg42/2RHFxGvjQD/zSggykpabgwL5kh274uYY9zhPA5+gPaTiQmkJ3oTJDH2kBAT5oju2nAAAgAElEQVQ2oRjHztwLNnKqToW01BRkHd1P30+1E9CoB+2ls2ahjxsKOQvh997NBHwee+wxAnyIiIj8R94GPkICPe4CPgDYWj408JGCuqSGu1N7fCmqsRbKEqnwgY8PQI8l8HF3Op/RaHRb4eajZkjgT6CHsWCLN5uLM3uzQHNGgRz7c3oe7Nmf4wawx9RV8hJ46wn2NPBJS01BQkwkJNERDl3fVA4DpYGR0nTUgdEWW9tO7R/LNTCRRsycKWuSkBATifpm+jyUVkPX9FF2cg4757c8jzPjVY3ZvBpCdq/NwTnZ89oaZ3E+Z9am0sp4gO6jdxJR31zeEeXT2fHmObgpeYmxY7E6SYL6mnLnooS6Yj8HPjK1+6APAT4E+BARERHZlTeBj9BAjzuBT2OtkgUiyhIpGmuV6EnAp/ZiKZQlUuh8DXQECnu4dXzcXri5zU2dupQZSDtZ43egx60wwBPmAh/L4s1uPk+WrGdG9bgd+OQQ4OOKPQ18DuxLhiQ6Aps+fhdnznyLM3lmnzjcYfNrBl0DjG0UjG1UpxEnBqoBxjadzXoxDJhg0pMMbTp2zhpFMfLyD1qfh0kl456jTcdr5W7zXFqZ06lrOm1Nx7lcrWvUyfXZb6Hu3NoobQ0MnL1MWbOMhm9m4ENpVTC02tpri3vCmSMhJhKrlsWh/qdqAnwcff5k3Yc+BPgQ4ENERERkVz0N+LgCetwJfLhdrJhW6O5O7fGlKkrNkUu+hjoCBD1WwKdRBXfDPncAHyaVy9cP9N21EDt2sbV73AUZzHAno0BujsiqwYEeGtFDgI/v7S3gk7pnHeqby9Ggk6OhrgYNagUafq5Bg06BBp0cuss1LITpDPhQWpVT4xhzxxpbdTC06mwfr6ZNz69zah2OoRB3zToYKcp2nRsXbLAJumyPM1IaJ/aHf63JqzuAj7N7wd1nqlHVAXxqyukaPgT4dP4Z7Cb0yc91T2pYd0yADxEREZFA1RXgM378eB7wmTx5ss+BT1dAjzuBj9FoZKEI457SqYu6JNB0Li8DneaabPxSeQzVsgycydqO/V+sxMr35iB+5vOICHsSAx/6K4KC+qNfv36444478Kc//QmDBw/GuHHjMHv2bHzyySc4dOgQZDIZLl++jOvXr6O9vd2pe9Dd1uxHS/LQU1KADuTUCK6AMxOW3yXIYIY7mbL8mw7uEOAjDHsN+Hy5jlc7pzOQo65WIi01BfnSdKiUMmxL/idSVi/D1nUrkC9NZ6ENpVXjUOouZB09QM9tMae0IAOHUndBpZTB2KpDwcmjOJS6iz2+sZY+T42yGGmpKVj7dgIO7E3mwSdpwSFsS36fPX9m1n406OQW61V0ul7ufLxruyzDrq1r2bHy8yeg0dERMWmpKbw5GnRyXrSShlJAVdFxfPLqZTiwLxk1l4v5oIvSIC11A7KO7kfN5WLevJlZ+3kA7ND+XVjx5gzER4Vj/971yM/J5P1cWnAIu7Z0nI+7H/S5KFAUhYSYsVj34WI0/FRN1/CpUkBWRYBPp5/DbkAfAnzcB3wmT57MAz7jx48nwIeIiMi/1ROAT3dgj7uAD9ARBcNE+fSUOj7MdQkmncvLkEejOIrKooMozP4SP6ZvxoFdH2Hzlg/w/tqliE96AxPemIXQGdPw58kTcWtkJHqNGYNbIiIwYMIE3D91Kh5/7TVMWrQIs1euxKqtW7HjwAF8d+QI8vLyoFAo0NjYCL1e3yn8UVcruwV8eloaULpULqh6Pk6H03PgDhu9cxPDHQJ8hGGvAh+V3G5KExegKAtzkBg7Fls+XY634qN4dX4SYiLptCwziPjnvFcwL24qr+YMNz0pISYS9TXlMLZR2GCu4aP/rYk+T4mUPQ9TZ2he3FQ0N1TD2EZh99aPkBA7ll9rKCYSa5IkqPmlmI1+4c7jaL28a5Pwx74VNxXycyfw0TuJvLpHCTGROJKZyoMvR39IQ+LL46zqIL0VPw3ycyd4YxNfHofVSRKseTuBX08pJhL7966HobWZHRcfFY74qHBIoiOwfuUS6K/TP9uw9m3btZhiIrF13Qrodc0wUvT5EmLNwKeZhnCqKgWk7n6f9TDgI1N3HfoQ4EOADxEREZFd+TPw6S7ocTfwsazj0xPSugQV3eODiJ5LF39EufQrHNzzMVYun4Pol8biHxFP44nnx2Pwqy/jwcVv4c9rVuL3n/8bv/s6Db2PHkVgdjZ6HTuGvocP47avv8bvt2/HPZ98goFJSRgqkWB4VBTCJkzAy9On45NPPkFWVhZqa2vx22+/2YU+GrUKigv5XWjNTn8R62nAxy1gwJ1f0m0BHwJ3CPDxE3sL+KxeFo/9e+136OJG7igLc1i4sPmTd1HVWIj65nKkH9hOz5UkYUEEM/+RzFRelI+qQobE2LFYtTSOBTwp5nQlLvBhzvP94b1oMWohL86DQafDof276dSkpXE4feYb1DWVoVpehC2fLockOgLJq5aya+DO42i99q5ty7oVLNzZ/Ml7qCovRH1Txxwr3pzBO19i7Dje2uqby3EkMxXz4qbirfhpaP6lmgU+CbFjIYmKwKplcagqO4/6pnLk5R/EvLipkERHsGPlxXlYkySBJCoCF6Q/okZexEZG0VE7i1BWcAz15vNx56i+WA5jqyXw6SjanC/N6Ohm6A5I0wOBj0zdNehDgA8BPkRERER21R3gw/xS9DbwcRfocTfw4dbx6QnFm7lpaj6P7vEi6NFWH0e9PBPl0q9wLH0z/rPlAyxZPhfPxr+Mu5+fiF6TJyPw1VcRmJSEwM2bIT50COKzZyGurYW4pQXiGzcg/u03iHU6iFUqiM+dg/i//0Xgli0IfPttBM6ahcBJk3D3iy9iwptv4u2PP8aXaWnIy8tDbW0trl27hra2Nt69oLQaKC5IXQA+nC9iyvQeCxrSpXJBgB8mpYtXd6eH7rmnTYCPD96/XgI+kqjOO3Qd/HK7FfBZtTQOdU1l7FwNOjlWzJ3JgzYNKjkSYiKxfuUSFjBoKAUOfbULkugInD7+PTuvPeCz7sNFaP6lCsY2ih07XxKNua9PQVXjeR5IamiWI3nVUkiiI1GtoIEIM48z67V3bTWXi5EQE4n4qHBUNRby5liTJOHNsWvrR5BER1ivTSdHXv5BJMREIpMTEZQQO9Y873ne2K1myCQvPgODub4Rs0ctvzXBaD5empuF9SuXoKq8EBqL8+3fux6S6AiUnz3OO58l8JGpM2hIY6551u33XA8FPjK169CHAB/3A5/JkycT4ENERNQz5E/Ax92gx93AhwEk6gopdLW5bJSPP6Z20ddy1vfRPV6O6qHUOaiXZ6L45D58ue0DzJo+GcPHjsSjsVPx53eT0C/tAMSnTkFcUABxSQnElZUQ19VB3NQEsV4PcVsbxCYTxO3tEF+/TgOg5mZ6TGUlxKWl9LGnTuHWr7/Gn1eswGOvvIIREyciXiLBN998g4sXL+LatWu8+8ECH4dpXTa+iPVg4MP4QG6NV+FPVgk/cic/Jwv5OZk9fp+9YQJ8vG+PAh91J126LFxT2REhwkCRfXs+tarNQ8OWDvhhbKOw5u0EOspEXsSOW/tOIiTREahrKmPH2QM+qXs+5dfZqSgxR9q8y4NIjDOz9kPCSbNi5nFmvcy1bd+40mosA58s09OSV/PneH/eK1j+xnTs37veZrSUJDoCWz5dzkYE0QDGel5mbHnRGbtQjIFgTHqWhlJAUZgDaUEG0lJTsGLuTMRHhfPmsAt81Ok0qGHakXcn2qcHAx+Z2jXoQ4APAT5EREREduUPwMdToMfdwAfgdrPKBeWn0Ie6VMurR+ST6B4fgJ5fKo+huuQQzhzdge1bP8DsxRI8Mmk8ek2ciMCFCyHeu5eO2DGZ+Aacs+VxtbUQ79uHwEWLEDhxIh5+4QXMff99pH71FWQlJdBqtbh+/ToAGsB13qnL/pewLFmezx/ivWku/GEsU6bzbWuvLMdwUrJ4aVk20uPyc7KQIZX7/Np7ggnw8b49BnzMrc5tdumyYcsaPgkxkR2FnnnwwxpIZGbthyQ6Eun7t6NBJ4fCfPy6Dxex0KNT4PPlOh7wYc+/x/r8GkqBfGkGEmIi2agk7jyO1tvZtdFrXmwFmSznSDRH7NiLloqPCse6DxdbAB/reZ0FPo2UEkd/SMPadxKRGDsWCTGRbFoaU/PHaeDDmBPt0yVo08OBj0ztPPQhwIcAHyIiIiK7Ejrw8TTs8TTw4UIfoad3GY1GNNZW+Bb2+AD0MK4uOYQfDm7CxysX4vnoiXgkegr6r14F8bffQiyVQqxWQ3ztmvOAx5FbWug5CwogPngQd3z8MR6ZMQMvvfoqNmzejNOnT0Or1bL3xj7w6fxLWKYs3+cP8b72gZwavnNt2HKMC9E6+TlZSCfAxy0mwMf7divwqUpHfkE6FLJ8aOpqbHfpstPWmwt8pAUZjgFKcz07XnVZhoSYSCx/cwbqm8uxa8taSKIjcObMN7zixU4BH0rT6fmZ7l++BD4J5tpEp898Yzdiqtpcf8cdwOfQV7vY4tXrPlyE1D2f4uCXX+DMicNI/XKd1RxOAR/m/SLlvAddgTc3AfCRqZ2DPgT4EOBDREREZFfOAp8RI0YgLCwMkZGRXgE+3gA9lsDn//7v/7oNTbiFm21BH3VFKYxG4bVrp5oaeW3lvQ57fAh6fqk8hpqS/yL78H+wduUiTJk9E/e9HI3ApUsh/vFHiOvr6XQtV6J5XLFeD3FDA8THjyMwKQn3zpyJaQsWIHnzZpw9fx5NTU24fv26DeDj3JcwAnw8bwJ83GcCfLxs5qG50k1zFdDz1SiKodHZacvuBPBROBHhU99czmtRzqROlZ87jrfip2Hu61NQz0nnMlIap4GPqoqGL6uXxdvs/sUCpbxvfQJ82BS2S4U2o6UUhdk80NVd4DNfEo333piOqsbzdJSWSo6Gn2vQoFNg2/r3uw58uO8dV6N9bhLgI1M7hj4E+HgW+ERGRiIsLAwjRowgwIeIiMj/JDTg403Qw7hfv37o37+/e4DPTxU2gQ8X+lSUFggixctoNIK6VIvai6U3bVQPpc5BTcl/cTxjCz5evRjPRk/CX16dgdv27oFYJoO4sRFig4EuxAwPwB6AnttggPjSJYhLSnDb/v24Lz4eE159FRu2bkV+fj6ampo4NXxc+xKWUUBAhKdNgI/7TICPl+2uh2buA3tlJ23ZnQQ+zgAUS+CTL01nizczHbAamuW8tCQr+GJxHgb4aCgFWyjZsvuXojCHBUpNl6qcXq87gU9G2g66Ts+65bzaOhpKgbTUFCTGjkX6gR12AYyrwCchdiyWvzGdhl/mVD020smcXtYt4MO8h1yJ9rmJgI9M3Tn0IcCHAB8iIiIiuxIK8PEF6OnTpw/69OnjVuDD7dRlCXyo2lxey/aK0gJoapWgtBrHbqxF408V0LjoitKCTu2ziB4BgJ6m6hPQKI5CemwX1q9ZjKmJM3DvrBkIXLUK4rIy9Lp6FbcolbiloAC9zpyhizV7wIGnT6N3Xh56l5Uh8MoViOVyiNeswX3x8YheuBCbt21D6f/+B9n5bJSVnnH5SxipLeN5E+DjPhPg42W74aE5v4DzkG6OFLIFfJa/OR3Jq5YiefUym05ZvQw1imJe1yuHwIfSsMCnQSfHW/HT2LoyZQXHoNEp+FFALgAf+bkTeCtuKiQxkUhetRQH9iVj2/r32fo5hw/v7egq5mXgo7tcwwKpFXNnssWb176TgISYSLw352UWRnUV+GxdtwL5OZkwtOrYbl5rkiQ4sDeZd665r09BfFQ48vIOdg/4cN+TzkT73GTAR6a2D30I8CHAh4iIiMiufA18fAl6bAEfo9HoQeDTATu44EdZUuCEpR7xzQh6GGsUR1GWn4Y9n6/Ei9HP4b6Yqbjty90Ql5VBfOUKblEq8Ye1a/GH6GjcMmECxBERHnHvcePwu0mT8Lvly9H7wgWIr1yBuLwct6Wm4v6ZMzF11ix89e23OP7DQcjOZ7v8JYwAH8+bAB/32W3Ax15xbmK+u/PQzEnhypem8yCbLeDTWZFhxgx4cBb4aCgFC3M0lAI7Nq+BJDoC7815GfVNHT+ntGrngA+lYYGPRk1DnxVvzuCt8b05L+P0mW/QfLm6S0Wm3QF8jG0Uan4pxpZ1y632cN2Hi1BVXtjllC4mUkoSHYF5cVOhv94M3eUaNmWO8dzXp2Dfnk9xJu9b9noMrbaLRLsEfJj3lqNon5sQ+MjUtqEPAT4E+BARERHZlS+BjxBgj7uBD9OanV+42T78UFdIPWqfdNgSOOih1DnQqbKhPPcNDmxfjXlLJBj00kQEzp8PcVER7mhrw8CWFjx24gTuf+kl/OGuu3BLv34YcOedCA4JwegxY9zikNBQDLjzTvTu0we/u+023DFqFO7YsQO/q6hA719/hVgmg2jhQjwSHY1FH3yAzZ99hNwT/0VxzUGXvoTZ6ipF7F4T4OM+E+DjZXf1oZkDe2zV/+ECnwadHPXN5Q7d/EsVCx0MrTo0/1JtMwWswTye+TsX+HDPxf+5kj22+ZeOyBdDq47tHGaVZqZWQKNToL65HNXyIuTlHUT52eOobyq36iqmoRR257E6J2X/nPXN5TbbwDPXbHnOhmY5qn8pQl7+QbpQ86VCHghjIpbszmveL4OugR2v06rYOdnCzxQFfXMzuw9n8r5FfVMZWzOovrmc1w1N/1sTL9XMZeBjNtu+3dZ79CYFPjK1NfQhwIcAHyIiIiK7cgb4DBs2DCNGjMCoUaPcAnyEAnpsAR9K29gt4ANYduoSAGjxtQUAeCxhT1P1CWR/tw1x0ydj0LPh6P/u2xCnp0NcV4eBLS2YW1OD+Xv2YPCoUejXrx/7xSA5ORnZ2dnIycnptjds2IDQ0FD06tULvXv3xh333ot7J0/GX9avx60VFRDV1UGUkYE7VqzAoMmTETXtBaSlfoHCqm9RrHIe+hDg43kT4OM+FytcfyjkmQAf11zVEaHDRlIwdnRcrv1iz1zg44pZSMGBNJ4w/zz8n6kaczraylvAEaYQNXeeRifXyZyPoqzP6YoZ6GO5NkuAxMCeRhf3hIVjDNSiKNqc1DlbsIq7p2yUFGdPu/UetRXtcxMDH5maD32cad3uafd04DNq1CiMGDECw4YNI8CHiIjIv+RN4CM00GMT+LihmHIH8BEAbPG1BQB4LH3p4o+oLMrAni9WYcSYEQgcMwbiXbsgrqiA+OpVDKyvx7xDh/DWggV45JFHEBgYCLFYjODgYGzYsAG5ubk4efJkt71x40YMGzaMnf93v/sd7rnnHtwzcyZuPXsWoqtXIaqshGj3bogjIhDyzAgkp6zFicJdOHvxK6e/hBHg41mnSxUE+LjRxSoXgY+SbzbqhAAf51zVEUFh5dwOEGQFg5x42O4O9LGEKKrGHKi0Mms4o5WhRJ1h91zsz20ca+88MnUGZFXm1vI6++tUaWVQNebY/pmd9RopDVvw2Jlrs/u6nWO4Vnc2r511W1ndAZicAVu2IFNXo3ssbRXtc5MDH8s9IcCHAB8iIiIim/IW8OnTp4/gQI8t4NNYq+w28NHwWrMLALoQ0MNzjey/OHFoKz5YtQiDXxiPwLg4iHNzIb56FeLWVtxRXIxH5szBI4MGoX///hCLxRCLxRgwYABCQ0MRHh7uFg8bNgx33nknxGIxRCIRevXqhVtvvRW3TpiAXqdOQXT9OkS//grRyZMQSSQYNHkiFi5fhj3pa5Er2+PclzBlOg7kEODjSRPg4969LHb0YMhAndxMtrCrLRPg46S5bdm5MIcDeuwCoRw+ELJyQTqkBRlucX5BOvJtvp7R6bk6fu7CeTjXLS3IgKIw28rs3HbP28k5c7Ocvza7r9PH2Fpbx/o6m9f+veHNdT4bisIcu/sgq7K/l7IqrtM7t4vvV/a9507g42iNNsx7v7jDzO81Z20L0vrIBPgQERERCVRdBT4TJ07E5MmTWcfGxgoC+LgCemwBH2WJFCZTN4EPrzW7AOALAT08l5zaj40fLUbUm6/ivrmzId64kY7uMZnoNumnTiEwMpKu2RMcjNGjR7MeM2aMXYeEhODOO+9EYGAgAgMDceeddyIkJKTTY8LCwlgHBwcjKCgIotGjIcrJgchkggigo3w2bsTd8+ZiouQ1LF89G9/lbiHARyDuCvBJlyqQKZMiU5aPdKkC6VKFz69DCM6USR3DHiatQ5HOj+5RmU1SuroGfDp7aFal24ZBjoCPDcvPZ0Mhy0eNshiqKjnfShkU57Ndn1OWB4Usn2e3PHw7A7UEYMtrV8jyrfaR2ffOxri0J+62s2DB1jrcAU46gcdud2f7K3PO7O87VTo/pUvlOTtaU08APrGxsbxnm4kTJxLgQ0RE5P/qScCnK7DHE8CH0mo4nboEAGEI6GGtU2Uj+7ttmD5tPO6fOA63bdsCcVERxM3NNOwxAx9xRASCQ0JcqtnD1OThpoB1dnx2djbPKSkpCAkJgXjMGD7w0ekgkslw67+34e6JEzBp6hh8mfERimq+dfgwlyXL8/lDfE+3I+DDhTvFigwUqzJ4USzFavrvxSqOlbQzZfnIlOX7/Bq95U4LNnNhT2ct1wnwcT/wsWHmobvTe2HhmsvF0Niog8OzTgHVZedTgOg5FVZ2ZQ671+jM+83Htnf9Gp2Cvf4aTXbHvlvuU6OLnR+dBQSuRMkIAJrlS9OtotycclfgiQfeB6RoMwE+RERERHbVE4BPV0GPPeBjNBgI8OlhoIdS56Cp+gQalUeRvm8dRoYNR2B4OMTffw8xRUHc2moFfEaPGYPs7Gy0t7fDZDI59MmTJxEeHs4Cn9GjR7t0fG5uLsLDw62BT2srRFeuQHTkMESRkQh9JgSb9ryPM+WpDr+A3UywwJdmgI8juNNVF6tuDvjTaf0eBuQoHDz4MDV8BPyQLih7CfiotMUu1vKRwxGwoev22OiuxdbGcRFmWF4jA3x8fY+6ev3m2jmdjdFQHWCI2H+dn+v733kE+BAREREJVP4MfLoLeuwBH0M3gQ+/NbsAoMxNDnoYX6r4ARXnvsXuL1bjqXGjETjlJYhPnoT4+nWI29ttAp+cnBynI75sAZ+uHG8FfNrbaehz+jRE06Zh8Ninsfbfb+Pw6X87/ALW0wGBL82FO/k5mSzg8fSXagb++Pr6PbGfncIxpXOAQegP6YIzp0uXK8e5AnwsYY9KK8Ohr3Zh55a1SFm9DMmrl+HAvmTIz2dbRP90Dn24hZpVFTKkpaYgX5rOdpC6OYAPff3SggykpaYg6+h+Xgcty2LWaakpOLAvmTeGAB//NwE+BPgQERER2ZUj4BMSEiI44OMu0GMP+Li3NbsA4AyBPaDUOfjpwmFIj+3Cug3LETptMgJnz4b4/PmO2j0QKPBhXFwM0RtvYNDUCUhavxA7v1ntsD17RgEpJOwuGMFG7qisI3fYlAAvfrlmUr96CvxxVL/HqcgdJ6OAiC32tgtgw1ngYxmFcvSHNMyXREESHQlJdATPCTGR2LF5NR9YaGVQNWZDpS22YRkPeCTGjkXql+s6gE9nx3JgkKoxm29mDFNbyDyP5XU5mrfTcfbW4MSc/L3tADkJMZGQxEQiL/+gzbbpGkqBxJfHQhIdgfrmch4UcmaNrlw3sfc/wwT4eA/4PProowT4EBER+Y/8Cfi4G/TYBT6kNXuPAj2MLxamI2Pfp1j8wUIMSngNgR9+CHF5uceAT1hYGLKzs90HfBQKiFauxAMJr+D1f83Gh+vnOwQ+pCV79yGEM2lZvgA+XBerMvy+S1in9Xuc3GOSztU1ex74dMCb+ZIoxEdFYN+eT1FVXoj6pnJU/1KEI5mpmBc3FZLoCBzJTGWBhaFNZzcViW4XrgOlVUF1WYa8/IOoURSxPzNQGodpY52mO6kVvBbqTIoUHbHUWZqUnAUjjtKpGJjkaJytaCfu3h7YlwxJdATio8Kx4s0ZqPmlyOY8CTGRiI8KZ4GP4z1ybY0E/PjuM+zr33sE+BAREREJVP4CfDwFe2wBH3e0ZldXlPYc4CMAWOMOX8g7gG3r38b0xQl44N2lEO/YAXFNjUeAj0gkcj/wUakg2rkTd7+7BJMXzULighgU1RDg4ykXKw45/2VX6fsv3MVq/472cZQO5wxgEHoKjlDtLeBz6KtdkERHYtPH76K+qYwHCxp0cuTlH0RCTCRWL4tHfXM5DG06GNsoB8CHgrGNAqVV0YWJOSDI6ABmGCgNjJ0AJUvgQx/T4BCQMKCK0qocjqPBlHNzWkIfe8AnPiocOzatthnlwwU+9PXb31/L63Fujd1PpSPu2meYAB8CfIiIiIhsSujAx5Ogxx7wUVeUdL81e20PaM0uAEjjTp/P/hL/XBaP8Pjp+NO6jyE+ehRijYYPe9B94CMWiz0DfBobITp6FH9Y9xGeksTguZfCHHbqIsDHdadLFa7X4hFQZyh/hT4O99zRHpN0ri67y8DHiWNsQYntG1fZhBENOjn2712P1C/XQX+9mYU5GopO2dqW/D5SVi/D1nUrkJm1H7rLNR1japVIS02B/Hw2DK00KGKAz9Ef0rBtfcexTJ0foxl4GNsoSAsOIS01BTXKYvZca99OwM7Na1CjKGahB7MelVbGW1Py6mXIzNqPmsvFMFANvLUrSqTYZVGvqKaSvn5jW8da1dU0FLO1Vm60jawqA7Iq23u76eN3Me/1KZBER9hM7WKAT0tzHW+NTF0lZo07N69hayox182MtdzPzKz9VuchdYG8/xkmwIcAHyIiIiKbEirw8QbosQd8bvrW7AKAM57wmaPb8UbcVAyOeQkDdnwBsUwGsU7nP8CHoiAqKcHtO7/AwNgXEfLkYyiq7gT4KNNxIIcAH1fMpHC5/GVXQMBHpvY/6OOofg/7UCM1P9jY2GeSztV1ewv45EvTkRATiXlxU+3WmWnQyaHX1bOAwf7uCb4AACAASURBVNhGYffWj5AQO5Zf8ycmEmuSJCwYUpZIkRg7Fge/3M4Cn0ZKiY/enU3XtrGoFbR13QromzvOcyh1FxJixmLLp8utzvVW/DRUXyzvWBNFIS11AxLtrKld3wIYjYDRCOnJo0h8eZxVvaK34qehWlEEo9EAo9EIo9Fod607Nq+G7nI1KK2KTl9TyqBSFkOjlrOvZezbCUl0BL7d8wWOHEmFJDoSK96cgfqfzMc10maAj/63JvZ6lIU5mJ8QbVVXKSEmEpmZqR0ArY1C2v4Ndu+FZV0gX7+vbyaTtuwE+BARERHZldCAjzdBDxf43HHHHbjrrrugrii5uVuzCwDMeMrZ321DzJSxuPv553DrN19D/PPPEOv1/gN89HqI6upwy8FvcNeLE/GXB/6Mwk6AT5Ysz+cP8v5kl1K4LL9sCxA2FCsz/Ab4FSuch2wM9GGBgzKdTakj6VzOm1ukOD83k+3U5bRznDtGpSym06LqVGioq8HWdStYmLBi7kw2QqSmSs6OM1IUa2VhLhJjx2LV0jicPv496mqrUF50BmuSJHQUS/YRGHQ6KAtzkBATSQMfHQ0oNqxNgiTaol6QvAjJq5ZCEhOJ9L07WJjBABNJdAS+Tf0cddoyVF8sx5ZP6fXu37sehlY+XFq1NA5lhadwo+Ua6n+q5q3J1GqCuqIEiS+Po8cVHMONlmtob2lBXvYRzIubhrfip0Hf3Ay0AQUnjyIhJhJffLYS17Q/40ZLC+TFeXgrbhok0RHQN9cBRgNgNNKRSZQGxms69rWMNHr9B/dvR7u+hb5GZt0GPQuVEmLHIj4qHDd+uwG0AUaKwoKEaMx9fQpOH/8eTZfqoG9pgfzcCaxJkiAhJhLy4jwYWnVorFcjMZa+nirlBTRfqkL1xXLedesu18BIaToKZhM7tKIsH4oL3TP7ecz1nQnwISIiIhKohAJ8fAF6+vTpg969e+OWW26xAj7uas3uN8BHAEDG0z6WvhkTx41E0Phx6HvkCMRXrkDc2moX+ISEhmLDhg04efKkU964cSNCQ0NZ4BMcHIyUlBTk5ua6drw94NPaCtHVq+idlYnbnnsWQXfegcLqb+w+0PlblIe/wh4WQggQNvjDe6DLKXRc6GB2TaUcOm0DsROmOJbmZiE/JxPy89lQuGBm3+UWf7d0g9pcD0etQINKjiOZqVi9LJ4XIZJgjhLJNwMcBvj8O/mfkERHoKzgGBpUcnYeeXEe1iRJ7AIfdbUSibFj8cVnK1FfU84eR6+BhhTz4qZC39wMI9UBfCzH11TKkRATifUrl6D9ejvQBnZNVcoLMBkMbDRPw8/VSF61lAU+u7d+BEl0BK5pf+KNMxkMkJ87YY6g2Q9Tq8lc3ygCh4/sg8mg7xhXnIe87MMw6BrY4zuAD8W+xgU+JoMBDT/X4K14GhbJi/PY8zPAp90MfBjQVFbwI9r1evP8FCidDs0N1UiIicSWT5ej/Xo7lCVSJMREYvMn70GvZyCSAQ0/V9OFtn+uhtFgjliiKFBaDe99Ruw56+pq2M+Xp0xHltk3AT5EREREApWzwOepp55igc+zzz7LAz6TJk3qFvDxFehhzAU+mlqluTW7xi3AR/CFmwUAYrzlHw5uwrgxT+HWyAj0PvYjxEYjxDdu2AU+A+68E6GhoQgPD3fKoaGhGDBgAEQiEUQiEYKCghASEuL68aNH2wY+N25A9NtvCDxxHH3HjcUtt95CgI8b7Gw6UafwIVe4tWOE3r2rW/uvop2fmwmZNBu6yw3mh0xiVyzNzUKNopjePxeskNGRBQ0qOXSXG2zaYDCY05Y6bDAYoNfrUf9TNfKyj2DHptVsh66EmEgWmKANmC+JwntvTIe+pcVqjna9nh3HwIiD+7fDdL0d0lwaZGzfuAoZ+3Zaef3KJZBER6D6YjlMBgMLTMoKjrHASaNWgNJqkBAzFus+XMwCH2ZNN1o6UrcYt19vZ9f0z3mvYPkb05F+YAcy0nZaWRIdwcIUlVJmTueKxJq3E5CRthOqKgVMBgMPFjkLfGA0IjNrP5vapW+utwl8dm35iD2OXRuzT2k7sfzNGZgXNxXt12/ASFEsRHp/7kwc2JsMxflsGAwG8302dpgFPsQ3i3sK8Jk0aRIP+Dz77LMs8HnqqacI8CEiIvI/+RL4+DKq56YHPgIAMEIHPuLAQARyLBaLHZqBPYydOcbqeAfAp5eTwCejQNgP+kJwl2v2WAIfAdXvsXSxOkPQxbvdtf8NKrnPH3j81dLcLKiUsi4c2wDF+RxIc7OgqauxOYYHAWzYYDDAoNdDr29BZiYNKBjAgDYgMZaGLR0RJR2G0Qi0wRr4tLazETOdOT4qHOVFZ2BqNSEjjR5fXnSGhRcatRKU1hr4MGtiImJ4Nq+HGRcfFd7p+Zl5Ta0mpB/YwYIvBn69P3cmMrP286CP8RrlFPAxGQy81C6TQW8FfFJWL3O4R9zx8nMnsOLNGbw1vhU/Dfv3JkN3uYF3f3z9vib2rgnwISIiIhKofAF8hAJ6bAEfqlENZYkUGje0Zhck8BEAePGV6ZSuZ5xO6RKbIY8lxPG47QEfNqUry6mULiE/5AvBboE9anP9Hmm6oOr3WFqoUT7djq5S09E98vMkuqc7luZmQXE+m47ccfX4yyoozmfbhT5cADBn+ngkxI5F8y/1duHPmrcTOtKQWk1I6CLwYQDO94f3orzoNMqLzti0QacD2uAS8ElwEvgkcOr82Dp3tbwINZXlbESQqbUd+uZ65GUfwZZPl2Pe61MQHxUBSbQ56skMcoxMlI8D4EOnmfFTu5iizZbA58L5Uyg/e5y2jbV2rNEEvV4P+bkT2LFpNZa/Md28xgjs2LQaBs598vX7mti7JsCHiIiISKDyJvARGui56YCPAKCLL5393TZEv2Qu2vztNw6LNgcNGIChQ4ciLCzMpoODgxEUFOQ0yLntttvw4IMPYtiwYfjHP/5hfz57wMdctLnfwW9w1wvP4S/3d160mQAf++5S3ZhOgIMQ6/dwLdT0vu7eA6ZYdsPPtqNLiJ2z4nxO14GPVgPqsooDjVS8n3EBDRNtkpd9xDoFyOy1ZuBTfbEMplYTC4DolC7+2N1bP0ZG2k6YWtutgI/iPF3TJ/XLddDr9WzaEWNNnQo6nQ5oMzkNfBjoxKyp3UZKF3dNzLiWpjo2NYtrdZWCBSnqaiWO/pAGk0EPkzldrV3fwtb6Wb9ySUeNHReAj2Vql2XEDlO7KC/7MHS6Zhh0Ot4+qaoUMLXSoIu6pEbByaPQ1Kk4kVl0ah4Dlbj3ydfva2LXzU0XtGmKji6zdSwBPkREREQClTPAJzQ0tNvAp3fv3oIDPZ4GPuqKUmEAHwHAFiH4zNEvMOd1ui170I4vIC6RQUxRVsBHdOoURBERGBocjPXr1+PEiRPIzs62ckpKCkJCQpyOAnrwwQfx5ptv4vPPP8d3331nf77O2rKXluKOndvxUOyLCHnib522ZSfAx3OggTWTziXQ+j3cdQqtY1d3C2UztZNqFMWgC5f6/mHJX60o7Cbw0WqgqauxCX24gCY/J5Nty15TWc5rSW40GtkCwu/NeZntIsWAjPQDO3iQSFlSgMTYsVYFhRngY6R0eCt+ms1zUdpGLEiI5nXJciXCh7smLlyxXBMzbuem1VbRQP/9ejcSY8fRc7S2023hY8dapW9p6lRsoeSuAh9uapcl8GFqB61OkqC5oZq3T8qSAsx+eRySVy2l97gwF4mx4+iW9hYRV+/PnYm5r0+BXk+Ajz+ahTwOUjBZX7MGPzcL8AkNDSXAh4iIyL/UE4GPs6DHJvDR0u3UlSVSp9tp25OmtgLKEqnvOnUJALIIyedO7MH7y+IRHj8df1r/CcQ//ACxRsOHPRzgEzZ6NE6cOIH29naYTCYr5+bm8tqwO/LQoUORnJyM4uJi6HQ6+/PZAz6NjRD98AP6f7QaA198Fn8PeRiLls/CvGXTMW/ZdCx49xUs+1c8/vXJXKzbuAzLU/Zj7RdHsDHtDLZ/X4ovj11Eana1zx/0fe1ugwYbESZCTudiLCQA6I57kF+QTgo1u8nuAD6UVgONWkFDH1k+GAjHfYg0GAzYuXkNW/tl67oVbKHgte8ksulGZQXH2MgXg05njh6JRPKqpchI24ldW9ay9XGqygthajVZAR+0gQVMCTGR2Ll5DXvsfEkU4qMicPjwXnasK8DH2TUZdDqsSUqAJJquxZNhLt78kfla35vzMlqatEAboNOo2KLNzFrT9qWY1xqOssLTXUrpskztsgQ+plaT+Z501OLJSNuJbevf77ieigswtZpgajXh/bkzIYmOYK87I20n/jnvFbadPRfK+fp9TeycjZTGCr46bQ70IcCHiIiISKDqacDHVdjTI4GPAOCKEP2/MwewbX0Spi9KwAPvLoN4506Ia2ogtgQrHOCTnZ1t931w8uRJl4FPSkoKZDIZKIqyP5894KNWQ7RzJwYsmIvHJkfgiRGDMWdRDOYsisXcJdMx/+2ZWLz8NbyzMgGLPngP81ZsxOJVnyPp491YseErrP3iCD47cBpffFdihj/CAQDesjtqxvCgg0DbsduyUOr4uAW4MdE9laRQszvsLuBDaTVQVfGhD/0wyanTo9cj/cAOLOcU/mW87sNFZrCh59XCqamUmyNUItmx78152QyG2m3W8EEb2PbnKyzONff1KTh8eC/a9S3sOVwBPs6uCW2AvrkZOzetsXmtTXWVgBlsoc1kc63vvTEdp49/z4sQcrZos9EC+jCpXVzggzZAp9MhfS+/YDR7PYWneNdj67rnvj4F+/Z8yk+7u0a6dPmD7cEeZWEuDqXuQsrqJKSsXoadm9ci/1gmdDqd1VhmLgJ8iIiIiASqngJ8ugJ6PA18mLm8BnwEAFWE7IuF6Ujf+wkW/2sBBiW+jsCVKyEqL7cGK2bgExwSgpSUFOTm5uLkyZNW3rhxI0JDQ50GPg899BDmzp2L7du348iRI/bnswd8FAqIVq3CgGkvYuhzozBm3HAkLojB7IXWnjknHtNeW4Cpry1EVPwSvDL3fSQmfYqFH/4by1P245OdP+DfGYXYfVRx00T9uKtIsyV0EHw6l9lCqOPjrugqUqjZvXYn8KG0GqiUMrrzV5WC81DJL87M1H5higI3Xapja+0YjZzix0YjjEb++OqLZdC3tNBgwzzO1GpCu57/GoxGGM3nqr5Yzh7b0tICAxMFwxxvMEBvfp1ZJwN89M1NbOoXO95oRLvFmm5YrIlZQ7teD31zPeTF9LW2NNV1ABzunObaPTWctbJzMrCHie6xAD4mgwHtlmPN0VWWY9jaQ+bzUhQFw6866PUtkBfnobzoDOprq9j94K7RaDRa3Tt6Py2Katup80IsLFumcSnLCvDPt141R5vxISXTkU1+7kTH55QFkBQBPkRERERClb8Dn+6AHnvAR11RAmWJFEaDwX+AjwCAitD904XDyP9xJ9alvIfgaZMhnjMHosJCu8AnaMAAhISEIDw83KZDQ0MxYMAAl4o2Dxw4EE888QRGjRplfz57RZuLixHwxhv446gReHpyGJ6PCrcJe2YvjMGM2fGYOmuBlaPilmDW/A+w4F9b8a/NB7Fh/0ls/74Ue49X+RwGeNLuLNLMAz4Cbsduy75M63Ib7CGFmt1udwMfSquBQpbfKfThtWW3U8DZVk0RemzHwyYfDFl07+Ida+Ada39chxngQxeqpazOxwUpJqN1GpWlmWLNVj+znM9osDknDVIaO4APpen0fE6NMRpBUfy0O1v3g7cGR/eOavT5e5rYsS0/k8oyumZTfFQ4vvhsJaoqLqClpQX6lhZUXyzHjk2rWfDT/FM17/NgNBoJ8CEiIiISqlwBPiNHjkRERAQLfJhfir4APu4APY6Aj8EfgI8AQIq/+FLFD6g49w12fb4Sw58Ng3jKFIhycyG6fh2i9nYr4CMSiyF2YFdbrjs1nyXwaW9HQGsrAk6fRsDUqfi/wYMQ/nwYXo6bZBf4xMTPtQl8ps5agGmvL8KMN5Zjzjvr8d76VCTvzaGhz7FKn4MZj8EGd8MetX+0Y7cEVL4q3Oy2VDpSqNkj9gTwobQNUJzP4bVrd7owLKcTkJFyMN7efBTl+FxM1yGbxzdCXaUA1aiigYgZ+DDdijqFKEzKlfmB2vHYRsdz2oA9tG0fx+xhZ9CHoihoapXO7THlxL0gsMevzP18UBSFf771KuKjwnH66Hfm9DwuzDOw6ZiS6Ajs2LSal+LYE4HPpEmTWOATERGBkSNHEuBDRETkn/I34ONO0GMP+GhqlXR3La2mW8DHaDR6rjW7AACKv7mp+jgalVk4uPdTPDPqCYjDwyH67ju6+1Vrq03g4yrQcYs5wCcAoGHPlSsIOHIEARER+P09/w9PjQrBcy+G4flp4TYdNmEaRo3vcNj4aRj7wkw8P/0NGvy8thAz5ryHOW+vw3vJ+7HpqzzsPirHvhM9L9LHnUWaecDHD9qxc50ly/MZ7HEXcMvPzSSFmj1gzwAfDajLKijOZ/OgD/uwaQUuNJ2mAbk63tFxzhzLdB1TmcFPZ3P5mymtGupqJT8Cy8k96up+EgvLXFAnPUF3yFv34SJ+LSYL63Q6rJg7k+1ExwCfQ1/vJsCHiIiISKjyJ+DjCdjjd8BHAODE33zlp1P4teEcrjUW41dNMYrOZODD95diWtISjPtvBsIqKxH2668IBhAEQFRaCtHixRCFhEDUScpW7969cfvtt2PAgAGsg4KCcMcdd+C2225Dv3790LdvX/Tu3RuBgYEOI4L69u2Lu+66C3+eNg39Tp9GwI0bNPDR6RBQUgLxpk3oM3w4/nDXnXj07w/i8af+btd/C3kKfwvu8NAnwzAifDIiJ8/A8y/PYaN9ZryxHHNXbMS/Nh/Efw4V97hCzu4u0syLNPGHduwc+yKdy62wh6RyecweAz5aDajLKkhzsyDNzYLusn/dO2luFmoUxVBVKaBRK3wOadxpjVoBVZUCukaVz/eZ2Dfmgpxt6/8JSXQEygqO2U+xNFuv10Ov5xdWn/3yOAJ8iIiIiIQqfwA+ngI9DoFPoxpANws3N6rdA3wEAE78z9mg1Nn4teEcfrv6E9qMzWgzNuOarhE/qytxoUKOvIsVyK6rQ7bBgBQAIQDEV65AVFIC0WefQRQaajfS5/bbb8eDDz6Ixx57DI8++igefvhh/HXgQNw7aBD+9Le/4Q9DhqD/sGG4dfhw9Hn6aQSOGgVRWBjEo0ZB/I9/QPTEExANGQLRww9DdM896P/AAwh++mkMT0zEHw8cQIBCgYDGRgRcuICATZvQd/p0/H7IYNz/17sxOPjhzoFP8FNWHvZ0JJ6dMgtTXp3PS/GKW7QKH2xJx78zCrHnB2WPgT5uL9JsCR/8KJ0rq8T70T1u3X/SlcujVhTmQJqT6bHIKU1dDRstQ132H8Agzc2CSilj4Qil7RlRPpRWxUIsX+8xse/MhTjzJVGIjwpHU1OT47Q9s7nAJyF2LAE+REREREKVkIGPp0GPPeDDQBpNrbLbwAcwQVOrJLDHB6CH8bXGYrQZm0GBQilKcRIncRK5yDXRLkEJdKCQe+MGwtvaIAbo+jknT9pM7QoKCsLgwYMx/NlnMSQmBg+++CLuHjkSAwYNwm0PP4zfPfkk+k2YgL5xcejz3nvotWEDAvftgzgzE6LjxyH64QeI0tMh2rULok8+gWjBAoimTUPvkSMx4Kmn8IcRI9BvyhQErFmDgIMHEfDNNwh4/XXcGhKCewY9jEGP/RXBjz/qEvAJHRGByOdn4qVX3uLBntiEJEiWrEXSx7ux6au8HlO82SNFmi3gg99E9yi9H93jEdijKCapXB6ySilDvgeBD6XlQB9zu3ZfX7MzZoAP1WgGJHU9A/ho6lRsmpqv95jYd+bCm4TYsYiPCreZzlVw4igOfbULGWk7edZdrgHaTAT4EBEREQldQgQ+3gI9ngA+1KValBYV8Ao+U1oNqNpcAnq8DHosgU8pSrEESxCBCIRz/izCIsggQ65Bj3C9ngY+sF/L57HHHkNSUhLmpqTg4VWr0G/xYvR55RUETpoE0cSJEL36KkRJSRBt2gRRRgZEZ89CVFsLUUsLRDduQPTbbxDpdBCpVBCdPYuAjAwEbNqEgKQkBLz6KgImToTo+ecRkJCAgLffRsDcuQgYNgy/u+uP+OvABzE09BEMe/Ixp4FPyFPhCJ/0Ml6cabuQ82sLVuKDzQfx+aEin4Mad9ljsEftf9E9GQVy/4U9alK3xxv2BvChtBqoqhR+BX1Y4GNee0+o5cNE9zC1e4hvXjsLfDasSbLZpl1eegamVgJ8iIiIiAQvIQEfb4MeS+Dzxz/+kf2HUFlSAJ1GZQV8jEYjzp76AXu2fYbPPnwHc+JiMTsuFk8NfQDDhzyA4UPux5ND7sf+vTthMrWzwKfWlU5dPgcn/mjbsIcLfE7iJCIQgUAEQsz5MxqjkY1s5GovI1yr7QA+TC2fMWPoQsqjR0M0ciQefuUVTF+1Ck+8/jpue+45iGbOhGj5cojS0mhIVFBAp4RVVkJUVwdRUxNEej1EbW105FB7O0TXryOgpQUBzc0IqKtDQGUlAkpLEVBQgIBTpxDw1VcIeOcdBLzwAkR//zt6/f73uOOO2/HQQw8gxEF0Dxf4BA8fjdHPReOFGW/YhD0z31yBxau/wEfbj/SYVC5PFWnmAQg/ie6hU7m8c189EVVF6vZ4x94CPsy5uCBFyObBqUZVj4A+THSPpk4FSqvy+R4Te9sqaNRMTSqK9ZqkBEiiIlAtL+K9bqQoyP+Xh/Kzx1mvSZJAEhWB8tIzMBkMgBkYEeBDREREJFA5Aj7BwcFeAT6+gj29e/dG3759cfvtt1sBH5PJxAM9G1e9i6eC/4onB9+HJwffhyf+fi/raS9EQjJrGta/vwQ7Nq2H7Fweezyl1UBdUUBAj5dBjy3gE45wiCGGiPMnDGE08KmuQnhlJcRMO3Smlk9ODkQ//gjRoUMQbd+O3338Mf749tu45cUXIXruOYgWLoToyy/piB2TiW8GHnEcYMsmE9+1tQjYuxcBCxciYMIE9AoORv8H7sd9f30AfxsyEMGPP4phw+1H+TCFmsOenYrnX55tE/bEJCRBsuQjLFr5H6RmV/sc1LgrusSjEIUp1qz0PcxxBvZ4K5XLE/WSCOzxnr0JfCitBgpZPg19BB5lojhvUcy6B0Afph4RqeFzs1rFKULeAXV2bl4DSXQEjnydCoNOx/uZgdLBoOtwyqplkETf3MBn0KBBBPgQERH5j3wNfHwJenr37o1evXrZBD6aWiXAAT7vLnwTTw6+H5MinsH2jetQdPY0quVFaGtrw40bbbhx4wbab9xAe3s72tvbebCI0joAPj6HJv5ox6DHVeAjVZRjwrEfIJbLIbp6lQY0DLjRaiE6fRqizZshmjULounTIVqzBqJvvoFIKoVIrYbo2jWbgKdT0GPPLS0IUKvpiJ9vv4X4/ffR95lnEHTvX/CXB/+CQY890GkdnyFPjMTIsS9ickyiTdgTFbcY0+e8i9fmf4i4Rat7RHSPJ4s0WwEfP0jn8gbs8dSeE9jjXXsb+FDaBhb6CBk62Oxe1qjy665ddFRPR5SHr/eY2NtWdRQgN9KwBkYjairlSIiJxLy4qWhubmZft+WU1TTwqZYXsd91CfAhIiIiErB8BXyEAHoY2wI+FKdDF3WpFk8NfQBL3ohHa2srC3S4UMeemNbsanspXT4HJ/5m50GPq8DnwkU5oj9eA/Hq1RCVl9Og5/p1OiWrsBCiLVvoaJ6ZMyFaupQuvlxfT6dr2Ynm6RLs4VqvR0BDAwKOHUPA0qXoMzYSAwY/ir8MvBeP2on0eWrkUPwj4nlMik6wCXumvrYQUXGLESNZhpiEJOzz80LN6VIFihUeBj0WIELowMfTdXs8uecE9njf3gc+9IOn4nw2DX3qhHmvbber53a4UvHcdQij6dbxXY30IcDnZrSK13GOgTgmowHpe3dAEh2JNUkJ0P1cbQV6KIrCoa92IyEmEvFR4QT4EBEREfmLvA18hAR6nAU+pUUFeHLI/SgsOO0U5OGK0jZCWWID+PgcnPibXQc9rgIfdW0llnzwLu6ZNRO37vuSruGjVEKUm0vDnlmzIIqLg2jvXohkMogaGyEyGOhCzO4GPYxv3ECAwYCAS5cQUFIC8fbt6DNpIvoPfAB/GXifVceu4f8YgnGT/oGJ0fG2YY85uqenwB6vRPVwYYRU+MDHk3V7mP0uVhPY05PsG+CjAXW5A/roLgvvnncW4WPLXYE2lFbjlbbvVGNHVA9zPgJ83GNNHX9vnbVvuqTxgY+RA3RMBoM5tSsSCTGRSF61lO3ItW39+5gviYIkmoY93+77HO3t7ex3XQJ8iIiIiAQsZ4BPSEgIhg8fzgM+zz33HCZNmsTaEfDp1auX4ECPq8Cn+OwZl4EPAKgrSjuAj8/Bib+566DHVeDTrK3H3j2b8WLiDNwTGwXRokUQff45RB9/DNH8+RDFx0O0ciVEZWUIvHoVfZVK9C0oQOCZM3SxZo4D3GTR6dMIzMtDYFkZRFeuIEAuR8CqVegz8TkMGPwo7n3wHjw2dCBCn/wbHh/xd0Q+NwIvzYjF1FnzbUb2xCQk4dW3/oW4Rav9HvZ4ujizTQs8pctTdXu8AdYI7PGdfQZ8tPTDsjQ3ywxWfPEAbN+2I3w09IO6hdlCyOaHeGfTq7g1dTwJfNScuj2s64S13/5lFVsAW2Vrbx2YPcbr90Bl9V7jRvG06/WQnztBF2a26Mo19/Up+OKzlWiqrUS7Xs/7ntvTgA/j5557jgd8hg8fjpCQEAJ8iIiI/Es9Hfh0Bno6BT5aDfsPGQN88rKPdAn4mEwmqCtKBQBP/M3dhz2uAB/9tcs4m3sQaz5cgPEvPYv7Jo7HLa/MhCgyEqKoKIj27IHIu0y6EgAAIABJREFUDF76KpX4/Zo1+H10NPpOmEC3b4+IQEB4uFsdOHYs+k2ciH7vvYfACxcQcOUKAsrL6UifyAgMuPfP+Oug+zE49GGMinwC0+MmYcbsOJuRPa/MXYF572/Cso92Yt8J/y3S7IluUC4DHyEWbVa6v26PtyKoGNhTUykXwIPczWdfAh9Kq4GmroYDfYTTrt0u8LGyddRPRwSHNcShtDQY4kIYTwMf38CFnmhr0KNzAfJZRlxxYZ+31m/rvQaLSJ92vR7tLS10h67SM6i+WIYbLS006GHGMjIa0a5vIcCHiIiISKjqycDHGdjjDPAxGAwYPuR+JP9rGS+E1RVp1EoBABR/sXtAj6vA5zdDExoqT+Pkkc/xyapFGPv8WASFDIXo6afpCJ+iItze1oaHWlrwt+PHcd9LL+H3f/wj+t5yC/oHBWHI0KEYFRbmFg8NDkb/oCAE9uqFfrfeitueeQa3bd+OfhUVCPz1VwTIZAhYsAC3PPkE/m/QX/HY0IF4PiocCfOjbUb3vDb/AyxP3o9Pdv3otx25mLoxPoM9DJzIFSbwOZDrnvvq7X3mwh5fAYeb3Szw0fguukpVpeC3QRfAvjgPfBirrB7kGaCjrrKdBqbjRAh5CviwdYcI8OmG+aCHAXoGN6Ta8bumefoe2X+v2SrQbDIYaHMKPLNuA+/vBPgQERERCVQ9Efg4C3qcBT4AkPJBEoYPuR9J8xIhO5+P0qIClBYV4Kv9e7Bn22f47MN3MCcuFrFTx+OpoQ9g+JAHUMxpza6pJcDHU6Dnyk+n8GvDOVxrLLZpQ3Mlbly/5hD4tF3/Ffqmi7hUnY+v936G8WNH4fdPPoHeixdDdPAgRHV1eKilBXNrajB/9278feRI3HLLLRCLxRgyZAjWr1+PEydOIDs7u9tOSUlBcHAwxGIxAgMDcds99+CeSZNw97p16FdRgYC6OgRkZCBw0UL0GzoYfx34FzwfFY7EBdFWsCdu4Sqs/s93+OK7Er/txuXtWj2dAgopbV+vg2t3FGn2dH0eAnuEa41aIYiOWQz0USllPt8TStsV4GPhRhW/vkudijUT/cOM8yjwYeb3Sc0YP7cFwGNAj7uBHC/ax6NgzsF77RrVaYcuGI0wGo0wUo30eAJ8iIiIiISvngR8XAU9ztbwAQC9Xo+keYl4cvB9eHLI/R0efB+eHHwfnvj7vazjX5kCyatTUS0vJsDHg6CH8a8N5/Db1Z/QZmy26RvXr8HU3uYQ+LS3t+LalcuouViGnbu348nw0RCPGQPRzp0QVVRAdPUqHqqvx7yMDLy1YAEGDhwIkUiEgIAADBkyBCkpKcjJyUFubm63/dlnnyEkJISdv1+/frj77rtx94wZ6Hf2LAKuXkVAZSUCdu9GwJgxuOuh+xAxeRSmvjodL82ch5iEJMQtWoUla3YgeV8u9vxY4XNo4++ghwd8BFTHp7tFmn21xwT2CMcM8GlQ+T6ljmnXTj+U+ngt3QU+zpoAH0HaVkSPJ+4Pe5845/NcpI/n3msE+BAREREJVD0B+HQV9DgCPo21FTzo097ejhpFMXZuTsaOTeuxY9N6nDlxGEVnz6BaXoS2tjbcuNGG9hs30H7jBq/eDwE+7gc9fODzMwt2KFAoRSlOWvzZiI0IRagV8AlGMFKQglzk4vum77GtYCtmb16MR6ImQRwXB1FODkRXr0LU2orbi4sxcPZsDHz4Ydx+++3s+7t///4IDg7GmDFj3OKQkBAEBQWx8wcGBqJfv37oN348Ak+dQsD16wj49VcEnDyJgPh43Pn0E3jy2afx7IuTER2/BG9/sgcb9p/CzswypJ7wv+LMQgQ9rAVUx6c7RZp9usdKOjWOwB5hWEjAh9I2sNDH1xFHPQX4MODC9/fWj8wU4lZ7traSrWifrgIfeg7KwpbjVKDqVGw0j10T4EOADxERUc+RPwOf7oIeRyldFaUFVpE+JpMJ7e3trE0mE2t7MhqNUJYWQKWUCgCyCMXuq9HDpHQxqVulKMUSLEEEIhDO+ROKUAzAAB7sEUGEIAQhBCEIRzhG1IzAoM8H4f8tG4b+C1+F6LMNdHSPyUS3ST91CqKICLpmz5AhGDVqFOuwsDC7Hjp0KIKCgiASiSASiRAUFIShQ4d2egx37qFDh6J///4ICAtDQE4OApj1VFYiYONG3D5rJh57LgwTpk7HO59+iV1ZZX5Zq8enBZldcH5upu/TurpYpLlYcci3e8zAHkWxV2FPV1sn222p7OsHUnfujaCAjwaUtgGK8zk09KnzXV2hHgN82KLQvr6v/uKOgtrehD3dAT5GSgOj0UCnW1n6GsUZR4GiKF4qFufLKj91i3IN/BDgQ0RERCRQdQX4jBs3jgd8Jk6c6HXg4y7YYw/4aGqVUJZIQV1usAI41KVaFgJRl9TYs+0zpKXugsFgsAl8GmuVUJRICfBxM+ixF+lTfD0PC9vfQghCMAADIOb8sYQ9zB8xxBCbxBCfE6PP633Q94Un0HvbZxAVFSGguZmGK2bgExAejiFDh7pUs4epycNNAevS8aNH84GPTocAmQx9tm7GXePD8XTEC/hg87d+14UrUyYVREFmV6GFz6J8lF0v0uzrPc7PzYRMmt0l2GPV1lgp41lZmEM/pBfmoKSABgY3gxXnO667Sz6fjfycTCjOZ3dvnsIcq3vSHefnZLI1fbri7kI9xfnsHgF81FU9D1J60szvF52HU7jcBXw6hT1szR2KjerhAZ823v+dtAF9bj7gM3HiRB7wGTduHAE+RERE/i1/Az7uBD12gU95KaiyEqgrSniRO7UX/4cpE8Kx4YMktLe3g7qkRvjIEDwx+F48MfhePD92FFpaWqwBkVYDRcnNHuHjOdBjGemjaT6PwuunkYIUhCCkU9DD/rkhgsgggujHQNw27k6IwsdA9N13CKAoBLS2WgGfUWFhOHHihFWUlz3n5uZizJgxLPAZNWpU1463BD6trXSr9sOHERARgUeG/QPLPtmNnUfKfA5xehzksQQX0o5IH687NxP5OVldsxfXaQnEmLo9DT9bR22w9TI44KYzyEFfTybPMmk2+5CuOJ+NGkUxDwA0qORusapK7law0R0rZPm8a/alpRb3w9fuLkjLz8n0TtcwTo0dT0AE0qHL9XuhUSu8Dnu6B3w64M6hr3cjI20nVFUKPgjiAB+qTo1DX+2CSiljv+cWnDyKQ1/tgslgIMCHAB8iIqKeJH8BPp4APTaBT1kJa02tEuAAnykTwjFy+GAUFZyGyWTCZyvfxROD78V56SlUyYvw5OD7sHNzslXr9psb+Hge9NiK9DFe/QlF189gQfs8BCMYQQjqHPgYRejf2B/3ZQzE/5v4NwS89CICcnPpWjnt7TaBT3Z2dqepfFydPHnSCvh06XhL4NPeTkOf06cRMHUqHhwZibkfbsNn+0/5HOhYOl2q6OgE5aeQxwr45PgI+HTnQdjba2TAD6duD/t/0c1wxxLicMEND9pU8sGL7nKDlSmuff3w6BVbXLMPbet+dNeK8zl0y/jL9S4dp6mrQYNa0W24p7vsnZQyTwEf0pLdNfsqlYu9X3VdAD4cqKOuViIxdhwk0RHY8ukK6PV6XmoXA3yUZVIkxo7Fka9T2e8hG9YkISEmEu0tLXzgc42ymSbGW/s1igAfIiIiIqFK6MDHk6DHKeAD+h9CdcX/8OTg+7Bv9+cs0ImdOh6P//0vaGtrg8lkwuzXo5H4WhTab9wgwMcHoIcb6XOl7iyq607j9NXjzkX6XBHhkbJH8NKeV/DQtAkQJSYi4Pz5DrAiVODDuLgYAXPm4P5JU/DKu+vwz41fC6IFOw/yeLHdt8fNpHQp0n3SrStLlocDOTUuO1OWj2JvrVfVsU+WUTjcCAoG7tQoinkQ5+aCNsT2rKpSID9HGF27PH2dngQ+pEOXY/sylaurwMcyumfX1o8giY7AqqVxkERHoPmnaut6PhQFxQUpEmIiceTrfez3kJTVyyCJjugAPoBTLdp7Wlt2AnyIiIh6nFwBPs888wzCw8O9Any8AXpcAT6lRQV4YvB9KDp7hv3HcfiQ+zEx/B+4YQY8s+NikDBrmhXwYYo2K0qkAgAxPRv2MK793/eQ5R2E8kIBfmg8jDmGRLuRPkEIwt8u/Q0TDo9H9Iezcf+sVxHwwQcIKC/3H+Dz/9k787imzrT9R9vOtL92Rt93pjPv23WmnXk7rXurttNFK2AXt5m6gAKuJGAVd9RWtIuK7Shga12qArYqi8rSVoG2sqhsKhBQSKICiQpJaiE5VZNzqpBcvz9Ozsk5yUkIm4l6bj/XpyV58pznLCLPl/u+bqUSkrVr8chMKcYvXIO5Kzd5Dfhky0ttYOEOgzwcMaVJ3mrNni0v6eS9Kbn161XxM5LYrJ0LCmgvN9jhjg9s+ET5pmifolvgpeNFicDHy/JyKZcz8PFs3Y7ZNwulUzB/9kTUnTsLWVAAMlISQJIkC2YoivIM+Nh/gHUvgPYBusOBj5+fH1599VUR+Ighhhi3Z/gi8LmVsMct8NEoWeBDkiSGD3gSCVtiWf+e4QOexLJ3w2CxWHCm8iSGD/gLNq1Z5lTSdfcAH++DHq6alLmoLslCftlBfK//TjDTRwIJBmIgoi9GY8nmhXhtZiD+sGA+JLt3Q9LQcPsAH7UaksREPBz1Hl6TLsY7MxZi/y0ybmazeG5jP54OAwwmu8dLa+gs8KlU3uL7w8nwYbJ37uRNu6iekVJegtKCbBh1t6a8yhsSgY935e1Srk4DHw7sKcvLhSwoAIe+2gmz2YyYlTKsnhfClnUxkKZd4MP9pSVFgWjSIGt/EuLXr0D8+uXITE2E0Wh06vAlAh8xxBBDDB8NXwI+txr0dAT4AEDE7EBMGD0CBm090pL3YNiAJ7Dvq12wWi14561RePXF/mhuvMD7DBN3NvDxPtxxpcbawzhb9g3O157CD/ojvEyfPuiDgRgIGRmGL49tRbhsFv4x/m089NGHkOTkQKLT8aGKLwMfvR6S3Fz0+XQT+oeE4eWAf/Vop647tlTLA5WU2QyJvZTdI9d0rh17coEalapbeK+4sEfApFnULZBe3f3ywnkwbePv5E5TIvDxnhjDeG+WcnUG+FAEH/hsjlkBaaA/6s7VgKJIZB9MhiwoAIpTeXQX2U4An7K8XERMoz2BuFoQNhkNF2rtP8O0QgQ+Yoghhhi+Gr4AfLwFehyBzx//+Ece8CFqqnimzQ1KOUa+PBDDBzyJYQOewKsv9sf169cAAPLTJbh+/Tpv/J0PfLwPdDyRXvUDak99h2On0/HDT4cRj3gMxmAMwiDEIhZHtFmI2bwKr7/2Iv4nYBTu3/oFJHI53fL8dgE+BAFJVRX+3+5EPD4xCM8MHIZ9eXViqVYPQQxvZvfkVBV3+h7esgwsEfZ4X3o1m7XQnfIGOGCAj1at8P517SGJwMdL4pRyEc3ehT0dBj6cci6iSYPwqaOxau40mE0mUBQF42U1ZEEB2LoxGmazmW3DThEEVB4AH825aoRPewProuagpuxHtJmuw2IyofiHI4icMxkLwibDbDCIwEcMMcQQw9fDm8DH26CH0W9+8xs89NBDgsCHaNaxm26r1QqTyYTszAwcyUinAQ/nPXdBkSRU1WU+AGnuHtDDlU6ZA1XFEdSpyvHjlWxEkDKEk1Ic0Wah+PgPeG/5XLz4Qn/88c3RuD8tFZLLlyExm28f4GM2Q9LYiN8cSsd/jf0X/vzok9h3tOvA564q1fJATBt2b2b3ZJYpfB74iLDHB6S3Zy3QBrBdlN574EAEPiLw6Sn5SilXR4GPY3ZPVloSpIH+OJy2l/XsoSgK2zathiwoAIZL9XbgQ1FQ1bQPfPbYDKCbm3/mtWq3kiQUp/IgCwpA8Q9H6M+LwEcMMcQQw3fDG8DH24CH0T333IN77rnHLfBRVZc5bcqtVqvgRv37777FS4OeQr2iUvB9iiShOXe7Qx/vw5vO6sqFozgvz0FxZRZ+vHIEufrvcOTYXhT9sB/7d63Hm/7/xO/fHI37Dh+G5Jdf6HbnLoDPoMGDER8fj8LCQhw7dqxdff755xgyZAgLfAYNGtS5z7sCPjdvQnL1Ku7JycEDb76Nh37/X10CPky5lrcBiy+JNWr2YnaPXNP5ci76vva8aTNznUTY413pON1+bndwIAKfrt83sS27gGwQs6eu/a0EPh9ETkfYFD8UfX8YyrOlUNXQytibAGmgPzJSEmhoYzNY9gT4fBA5HdHvBiMjJQGZqYlOolu/R9O+lSLwEUMMMcTw3bjVwMfbkIcLejwBPjqNUrBMi6IoVFeeRHVFGfZs/wx7tm1GxOxADO3/OCaMHoEXB/4FI18eiOzMDB78ITSFPgBt7i7Q46hrugrcpAy4SRlwTV8JoyYfuYc+x+jXh+N+fz/c88P3kFAUJG1tLoFPn759MXjwYIwaNcojDRkyBH379mX/PvTp06dznx85Uhj4tLVB8uuv6H00D/cFjMZv7n+gU8BHBD1uQIYPZPd0pZwruYD2XurRcjxbKVfDhTt3Y367iAE+5B2QKSICn66JW7IkyuHZarRDH/oa3R6mzRRlz+JR1ZRBFhSAsCl+kAUF8CQN9EfYFD9EzwuBxWzuEPAJnzoaYVP8nPx7GIVN8cOmj5eKwEcMMcQQw9fjVgGfe+65x+ugRwj2eAR8QP9jqDl3Bn6vDcHwgX+x+fgwegLDBjyBcf6v4oV+j2PSBH/s+mwjxge8hmEDnoSJ0+KS0KtvM+jjfUDTM+KfX0eBj6RXL/TqoCQOP2x06vM9BHxuN9Cj1uc7qSNjlY3Z9P83VzpJ2ZjtDHs62Iadnd/FMZg1dOSclY3ZyJdrkS/XsfK1si7mOhnFTlxel05Db2K7O1PktgM+QobTHTmHDo/t3PXpSeCj04jAx73UPgN+PAE+FKHjZfck2Uqvdn22Fun7dyE9eTdPsWuXQRroD8WpPFhvWj0GPrKpo2n/nqrjqK0uElTD+VqxpEsMMcQQw9fDE+AzePBgDB8+3An4MN8UGeAzffp0nwU+QqBHCPjoNEqnHwwZ4ENRJOI+WoHdn2/C/q93o+JkESpPFqG1tRVtba1oa2vD8AF/wa7PNqKtrRUlBdkYNuAJVJ4qZv9BJfSa2wT4eBvI3Fr9kL4FY0a/7HFJl0QA4NwSuQI+XSjpuu1gT3MldIQCOkLJk7pZDrlD9opany84liS0Tq/ZpeADpA4aNbs6ZrvH8WBOpcYIpYZgpVATSCn0nbKuksJsKM6UgGgWgY+3N7DMxvXuBD78DTzPcJpjZq1rVNtlgyLc17if7dBY7nsaz8qpehr4dKTV910rvZq9VtwyOJ8DPlyzZoJA+NQ3EDbFDy3NzSBJM0iS5ElxOp81b7bcsHgMfGJWyiAN9EdLSwusJOkkdZ3yjurSNX36dB7wGTt2rBPwGT58OAYPHiwCHzHEEOP2ijsd+LgDPYIZPgI/aHLbrFssFlgsFlitFkEvn4jZgTiSkQ6r1Qq1qgrhs6bwPH18H/h4H754Q3nfbMOUfwfgf8e/jfsPHmjXtLlP374YOHAgRowYIahBgwahT58+Hv/g8eCDD+Kpp57C888/j5dfftn1fK6AD9e0ecwEj02bK5VZXgc4HYI97cAULkBRNmYLwx7KCIoi6I2QGyDDwKOOZPd4DnuE1+xKzJxc2NMV6NMTgE/07vEh6e2+LXcb8HHK1LBBHi7w8bQjGfN5LgRwO75ReKwn2TU9CXzY8/f2c3m7yOEZYZ55nwE+nOye0rxcyIICsOuztTCbzbz3GJEkiTXzQyEN9IfhSr3HwCf7UDKkgQFI2BJDl4PZTJtBUfjmwB6ET30D2QeT75gMHxH4iCGGGHds3KnAxxPQ4wnwUav4nbraC4uljf3H02q1wtLWxoNC+osqH4A6IuxxVFHOTkTMmoh+gf/G73fvhKRKTrc6dwF8Bg4ahNjYWOTl5SE/P99J8fHxGDx4sGApl5CeeuopvPvuu9i5cye+/fZb1/O5a8teXW1vyz5gaLtt2W832GMHKjQoKS3LRGpaPEpKM6A1KtwCH7W+AKlp8VCczgdJ2oFPaVkW4mOWY0P0ciTuiGPnYYFPB7J7hGBPVnoSUlLjsGG1/RglBdm84+gIZbvlXVzgk/TlZmQcSoRCbc/26TDwUfUA8CnMhuJ0vljO5QtiN/h3F/BhYA8DagTXznQv43Uh07FeR/Rcaqdr195Y0sVYT8upbgnwETt1dey5E4CHPQ182nteKIIPfD55LwLSQH/UlP3I685FEQRvnKN5syfAhzQaEbNCBmlgANbMD0Wmzbz5k/fCIQsKwKq502BqaREzfMQQQwwxfD3uNODTEdDjaYaPqroMFEl6DH1cBUVR0Jwr9QGwI4IeR506ugero+Zg1Jxp+POmTyHJzYVEp3Pblj0vL8+W7WV1UmFhIa8Ne3saOHAg4uLiUFlZCaPR6Ho+V8BHr4fk++/x4PoNePztf+HpZwcjeO77CJRGITAsCtPC38OMyA8Qvvw/WPzRdnz0xVdIzY5DdvGXOH5mL05dOICKhnSvA52OAJ/UtHjIQsZhf/KmdoFPaVkmwkPHI/3Abhb4aOpVCJ8+AdLgsZAGj0X0ghA0GWptJV86qJvlUNcpaP0sZ7132oMyOkIJZXkBPlg8HbKQcez8jGQh4xCzKgoNVyp55Wju/H7YeTUEwkMnYP37y6BoMLDAJ1+ug0JNOInr85PH8f5RnC2B+mfhYzleb088iJSN2WhQVcL4s5ZnJkoRBCiC6PBGi978EAJyNV54rOOmh7uurm4GeWsUmN/dejt23p1YH2eDf7cAHx7saXaz9h6AYV3ZwDPqUeAjtmbv2vN3C/19OgJ8iCYNwqeOxvzZE2EymTjff/T0WE7pl7pOCVlQAGve7AnwAQCjwYCELTFOhs2bPl6ClosX7E1NROAjhhhiiOG7cScBn87AHk+Aj7KqFESz51k+roJo1kNVVeoDgEcEPY46U5SMbZuWY9piKZ58LwqShARIGhqcwQoH+OTn5zuV9DFx7NixDgOf+Ph4yOVyEAThej5XwEejgSQxEQ/NX4Cn3hiHfkP+iUmzFmPSrMWYMmcZpspWIOTdaMxatBbhKzZiQ9xSxO9aia1frcbuA2uRmh2LI0U7cKz6a5y6cACVat+EP1z4kZIaB2nwWI+Aj/pnOWpPHYVWXU9n91AEstKTIA0ei11bN6KxuQZNhlqQhBaUreRLd1ENnUYNnbF9ryDH8rFPVq+ANHgsNn28FDVlP6KphZ6/OP8IVi8MgTR4LBK2x7LrJimj27IvkjKCInRQaQhklNQivaQWChvs0RGUYKkXt+RLoXZ83fXx1M1y2nTahVeSoweRWp8PnaaBLh/iwh4BwML1PHG/oXExD0U5ARAh4AKKAlppc1LX83Qe+rgESV04jts5Owx97jLgw22v3dzO2u9i4CO2Zu+K7OV63emN1RXgQ1EUzGYTzGaT4PcL/lgSbWYTLDfaAIqC9aYtA/0mx7LAbIbFZKK/fzJBUbCYzTAYWqCoLkZtdRFaWlrsJV6ccXcT8HnmmWdE4COGGGLcPnEnAJ/Ogh5PgA+hV0NZVerk5dN56KOD9z18vA9YfE3ny9OR/vWnWPLBQvyfbBZ6ffwxJLW1LoHPoMGDER8fj8LCQhw7dsxJn3/+OYYMGeIx8Hn66acxb9487N69G0eOHHE9nyvgo1RCsm4dfvfOJDzj9zaGvvoGJs1YiEkzFwkqYvFUzF0ShPlRwYj6YDY+2jgfsTuWY2fKxzj4w2bkVSShTJXqc1k/nQU+OkJpL+WyKfNQIqTBY1FUfAhao4IuybC9R28y1W6hCBf6cI+lLC+ALGQcVkUGo7G5hgeMtEYFGq5UsJk/9VcqWE8hd8CHWRcDd7iwpz3g4woK6Rpdn597U2v+OIrQQqexlbQIZrro2A0I39dEePPZLkzhABRXY9EKVu7m6szGr0OwpwPQx+3nr3ccTt09wMduwmx0AXHuduBDEToR+HTjs+hLwMfd9wrHsWC+NzL/Bez/tUEbnhxeY8yancbYvs+KwEcMMcQQw0fjdgY+XQU93gA+ALwIfLwPVnxVl85+h5LvE7Ax7n0MmjQOvSIiICkvdwl8+vTti8GDB2PUqFGCGjJkCPr27evxDx4PPvgg/va3v2Ho0KF47bXXXM/nyrS5shKSd99F35dfwyD/8Rj51mSXsCckIgwRi4OcND8qGCs/lmLj9ijsSd+Aw8e34/iZvSivP+h10NPlDB99AbLSk6A8WwKSNCIrfQ/i1kXZMm02ISU1Dlp1Aw1WCLrcKys9iee9ozidz4M3XOjjWD4mCxmH6AXBbImYozIOJtDr5mQcMetM2hmPDdH0cTMOJqDh50qwWUcEhaSdm5FxKBFao5kHfDLLVEj8cjM2RC9H3LrlyDho9/lhxqnrVLQHUKkCyrOlSPoy3u4tZPNCcjS1drUmOhvKXrJFETpkpe9B/PoViF9Pz6k8WwKSMDqBD51GzUIfR9Fz0fOqygvp+3Y6n57HoUSMC1/0TRr2HltvWlngo6opw+YY+5pI0m5s2tHNnhDsKTuWi6z0JPa8U1LjIC/N5/tpeAB9uGOzDuxBSWGOfQ4R+LgEPky5jdHNuYrAR2zN3jGp2WdF6Fn0JvAhmt1AH4HvE0JjeeDH8f9tYkrDKIfXncZxysZE4COGGGKI4aNxOwKf7gI9PQl8qivKsGf7Z1i5IAIRswNhsdhrogm92gvQx/tQxRf0y6XjuKY9hev6Sp6Ml0/hsrIQ2d9+jfClCzBydTRGVFVhxM2bGGGxYARAq7oaIxYvxoiRIzGSo0GDBqFv377o1asXK0kHf/jgflZIEonEGfhYLHRL9hMnIJk0Cf/9bH8MC5iAtybN7jDwiVgchHeXTsXS6FlYG7cAX+7/CN8UbsXxM3txus43oE9ngY+jhw/j3RMhBikBAAAgAElEQVQ2bQzrrVNbXQSSMEJzrgoRswMFvXcyDibwDJeZ4zmWj8lmTkbYtDFO47mZPlqjgpd1VHosB+Gzpzgfd+ZkNDXUs8AnPHQCYtcug9ZgBz5JOzdDFjre6bOrF4ZC0WCwg6HyAoSHjkfs2ijIZk52Or/iknTemrLSkxA+y/2aGEDm6poV5x/h/VaYImzZRQKwxxH4ZKUnQcbcN6PRtikSBj6qmlL2HltvWoBWQN+kQQTHp2n9+8tgZkoRhLJ/3HgOOW6cNPUqfLBkhkufprh1UTAbmgTnF9qogfN1+LQ3ELt2Gb/rDkHQmyshETredaMIwgYPjILH4m8yXWQsOY3T2ed0On7XPZHcyR3wYTLGSDeb6NsF+PQ0SBA7dXn+vLXXvc3bz0vnpYGmXtXtzz/RrBOBjxhiiCGGr0Z3AZ+goKAeBz7dDXo8Aj7NOiirymC1WlzCHc25aqQl78Hmj1ciaOKbeHHgkxg24AkM6/84hvZ7DK+92A8mk4kDfG5la3bvQxZf0jXtKfx69RJaKQNPN0kDbphbcEV3ERWV5ciXy5Hf3Iz81lbkW63IB2gRBP1eF7tydVqOwOfmTUh++QWSI0cg8fdHn/95FP2HjcAro/+NEW9NFtSEyf6YMNnPril+CJz+FmbPm4iIxUGYu2QqlqyaiY9jF2Bn8kfIKdmJUmUKKuoP3dbARxYyjgU+ijPFSNgeC2nwWBxK3YnaqhMw/qyFrlGNiNmBCJs+EYfSdqHup3Lae6ckHasXhrBQhD2eLcvHsXws42ACD47ErYuiM2N09vVzS8j0hIp33MaWGtRfqWDXmLA9FiRJgxtZyHhs+ngpC3yy0vdAFjIOmz5eikNFZ1Hb0ILahhb2s3HrotixTLkZ411Up6fPj1nv+lXLYDYbwJS1hc+a4n5NRgP0jRp27SeOfofGi3VoM5mgOFOMmFVRkIWMg+JMMQt9GI8J1yJYOMSU3dH3zewW+JCEDoozxdBebqD9e1qBrPQ9kAaPxb79G3H9+nUa9nhY7sVsYoSORVEUNsesZH2a6s6dhclEe2lUluQhZtUySIPHInF7LEjSzPstuqvjcdekqCxGw/laUBTpGk61I8IGiAR/K8/cA4p0+9t79jf4tt/iM3N6es26cwMuDHw8az9/OwCfHs8c8aDdtyj+vWCzfPQ27zHO695+Xjqvnnv+7wTgExQUJAIfMcQQ486L2wX49BTs8Rz42LN7vv/uW2z+eCUiZgfixYFPYjgH7gzt9xjmhL6DXZ9vxIm8w2huvIC2Vm6R9K1qze59uOKLooHPZbTduA6rpRUECFSjGsc4fwqthbRwTEAnUNh6HIU3j6GwrRBV1ioYrUYUOnTluvfee/HQQw+hb9++HqlPnz743e9+5/KHpQceeACPPPIIHg0OxgNlZXbgYzRCUlWF3lu24L4XX0KfPzyMv/5ffzw3+CWXGvrSAAx9qT+rl0cOwZvjX8XkkDcx+92JbLbP0uhZ2PD5EuxJ34AC+R6fMHLuLuBDkkYWJtRWnaCzWggCpYW5kIWMw4mj30FrUPAychjvHTq7xl6qxZR1qZvlvPHFJemIXbvMKfNj9aJQZBxMcMqkkQaPxaG0XbwyMK1Rgbh1Udif7Br4rFk8HdELglFT38x6+9BmzQYkbI+DLGQc6hWV0BEk31+opYZ3nNWLQiENHguzucXzNRkN7DUrL/oRpNHAAhsrScJsaKKv2boou8lnp4EP6Rb4UBRlK+Wyl3NlHqLPoabqBEiS5MEejyAKB2Bwj6WpVyE8dDxWRQbj+vXr4JpMk5zzlgaPhdnQZF+TB8AHrQBFkjzY095ahYASYcv0cQlzbKbW7Ypz/HaBTw9BH5fAx8NuZHcz8GFaxLPAR+zU5bV7IQIf35IIfMQQQ4y7Jnwd+PQk6PEU+KhVVTzgM3dOEAt45oS+g02rl+Jw+iEkbInFsP6P4/zZU7BY2myf4ZeBUVRPt2b3PlTxaV08hqtNJ2FuOY+2G9dRjWosxVL4wQ+jPPrzBka1jceoX9/GqFY/LMZiyCFH4TE+8HnooYfw9NNPY9CgQezfIXcaMGAAnnnmGTz66KN44IEHnH4weeSRR/Cvf/0L/968GY9duGAHPnV1kHzxBe6bFozfDxiE/33sr/jbs4PbAT79nTRy9HBMnTUW4YsCeSVeq9aH4+vMT5BXkYST59K8Dn26C/hwTZtrTx5l/WGSvoy3zRmLlNQ4J0UvDIF0xiQeAJFrMm3r4pduaY0KaA21qL9SgeL8I0jYHovoBSGQBtNlZLSfDJ1NE7+e7upV13TUufzLUAuzbZwT8NFoIAsZj3XvLUXijjgk7ojnicnGyTiwG1qjHfjs3rrRqdQsJjoK0ml24ONuTWazgYU7zDVLP7AbmYcSncRcM4vZ1KPAh/bw2cN6+HyTwfVpikXmoUToONk/FKHneQ6lpMZBXaeAU4cwwvlYqppSyELGYd17S/llVxwV5x9B+oHdvIwj2NaZmrYZ8euXI379cmQeSoTxZy0P+DAePlwvIoqioKoqQ9K2TxC/fjm2xa5BTk4KDbI4YIb4SYOsNNr3SF2nxB7b+MQvNkApL6Ezrbjgi1nTfvuacnJSQBq1PHgGigKh1yD3+1TE2zyRUva5v2bduQEXAj72MiUR+Lg6b41DOZIIfDx73kTgIwIfEfiIIYYYd0x0Fvi8/fbbGDt2LKvuBj63AvR4Cnx0GiXAAT4NykpUnDyB1tZWWNraYLFYYLVa0aCSY/iAJ5Cdme6yXbeqqgxKeYkIerysq00n8evVy6i8UYxFlkgMxmD0RV/0avfPb9ALfdGr9SH0au2NkRiJfOSzwKdv377o378/XnrrLbwwZw4GL1rkkQZERuKZ8HA8OnYsHnjkEacfTB597jn8+8MP8U5hIR77+We6lOvaNdpEWirFbwcNwZ/+/iz++vd+eKb/UJewp//zw51gz4iAYZgy/S3IFk7hwZ6FK0Ox+pO52PrVauSU7PQJ8+YeAz5Gow1yLHfyY+EqbNoYhE0b4wx8mivddrNiPHuY8jDZzEl0ly5lBSjKyB63yVAj+Hluly4u8GFLtKa5X3O6I/DZtskJ+GyIXs7L8HG3Jsa7hyI8v2Y9DXwcPXwiXPg0WW9aXfrvMJ5DtF+Q3ZtGp1Hbyobo13SNatYDKeNgAm88I9JoBGk0wsopmyo7livodbQgbDIM2np2XITNw8fCKUHbs+1ThE8dDWmgv11BAYhZKYPRYLCbVFeVInzqaGzdGI0F0im88bKgAChO5fFAUtmxXCyUBjrNy67JBn009SoskgVCGhTgNGdx/hG+SXV3e/ro1VDKS0AatTzvIOY9pwwfB48holnnE8CHeX756lngwxhauzIhFsWHIbei9boIfHxD7oAPo7ffflsEPmKIIcbtH74GfG4l6PEU+DA/JDFhtVoFgY7VasXIlwci9oMoWCzCnj8USUKtkouwx4syqvNgvFiIq9qT0BpOofzGCcQjHoMxGL3QCxK3f3pDgvsgsd4LibUXRmAED/gMGDAA69evx8bvv8fLZWX4L7kc/1VV1a76VFbid+XleGDnTtwzdCgkDl5AD7z0Eh47cACPXbmC/3fjBg176uog+eorSPz88MD/PILH/vYs/q//C3h20HCPgc9rfkMxcdpohM2fLGji/N5aGb7K2ICCyj1ehz0eAZ9mOdTNlTYAY+84JS8r6BDwOVF0EEXFh1yKC0scgc8na1YgPHQ8ivOPuDRsTthhz7whSS7wEe7qRfv8UC6Bz66tG5FeXIP04lonHakoQpO6gefhw71m7QMf5zVRnHIhZtxZ+XHUnjxKq7rISXzj5p4BPsw9tt608HyaThz9jjbltoGZD5bMgHQG7TlkammE2WSC4hTtvSMLGQfFqTwOxHEGPhRBoDj/CAuMGJ+mzIOJdMYLx5yZzdAh9DyvI1NLCwxXmug1BvojYct6tuxNNnU0Nn28lPUc+ubAHsiCArDl0/dZvyDDlSZkpCRAFhSAuHVRsNywsMBHZoMyuz5bi+vNl9FmMiE7OxnSwADErJCyYymCwCJZIObPptfUZroOs6EJiVvW29d0w+I0ruUn2zWrLEbMCikNkiqLedCnOzanLLwhCNsG3NmEmuBca5eeRdcJnieLN4APReicM6E4gMwj4OPgucQ8n+0BHxH0eAB6bCVvDOy5Vc+HozR1IvC5VRKBjxhiiHHXhK8AH2+Ano4AH1VVKSiSFIQ43AifNQWyGZNgaWtzOcZqtaJ7TJu9D09uRxnVeayuak+CvHoRFTeKsNAyH4MwCH3Qpx3oY//DAp/qKoxavBgDIiOxoaQEn5jNGNTWhl5WK11+5amqqyFZsgSS11+nDZoZLVwIiVxuL+XSaiH55hv0XroMv+k/AH3/8Cfau2fQi27LubjA59VRz+PfQf6YPW+SIOxZtnoWNu9+D2nZcV4v5fIU+LjKjFGeLXUPfGyvMXMW5R9ms3K4UpbnOx3LEfikpMSxZUSu1pW4I44DMozscbmG0Iyy0pOQkhoPrQ3a8Eq6jCRkIeMRvSAEtQ0tUGgIJ+XLddAayQ4DH4/WdLmBPd+K4qMgjQY6q4UkWanrlDzYc6uAj/Wm1X6Pq4vYzl1lxzieQ5xyLJLQwXClifVpEvQc4pyDlSShOFOMWFvZGDdLaM2iUJQUZDtl0shCxuFQ2i7e3BbSjG2bViP9a3t3MUfg80HkDKyLmgOTgF9Q8t44yIIC0HC+FtZWKwt8mPHc9a6ZHwppoD8sv7YBrUDu92mQBgXg8OG9/DWZ+WsqO5YLWVAAThz9DuarBt7xDVeaIAuiM4q45W3dAnuYc2WBj4B/ENerSKC9NLjr8SbwuS7QMY0jnUblBvi49mLyBPjoGkXg40pOoKcHDZk9kbpOCaJH75cIfBiJwEcMMcS4a8IXgI83YY9HwKdZB6W8FKqqUpelWkwkbY3HsP5PoK2t1e04iiK7AH28D01ud7HQ51IhftGeRJPhZAczfRyAD2HEqKoq9K2sxMCWFgy0WNAXoOFMR/TLL5BUVdGduLiSyyEhCPu4qipIFi/Gb158Cf/9t3/g8b/+H/6v3/NuYQ8X+Lw8cgjGTx6FWXMnCsKeBStCsebTdxG3cyUqGnwD9nQF+HBhAJO5IQR85KX5tLHywhA0XKngzcW0do9ZFeXCw4f+ukGXz2Z+CLVlV5YX0N2vpo1BY32dDUiVQBYyDutXLePNrW6W023RZ0xCU4vJGfgQFOtTk34wAQq1kTVtVmoIfLJ6JWQh41F7Kg86TkmXJ8CnvTVFLwyB5dc2qFVyyELGIWbVMmgvN/A2p6qaMkRMn0BnoPSwabMj8OGaNjOlXGhFFzyHnDfdVpKExWyG2dCEypI8JCfH0p8PHgNZyDgk7ohjs2mY4zZerHOax2I2s2t2BD7ETxqE277OTE10UsIXMZAG+uNI9n5Yb9qBz6Gvdtn9fWyKX7ecB3y2x34AaaC/8JpuWNg1JW39BNJAf6R/vVtwDdHzQhA5ZxLMZlO3AB8e7LFBHU0d7eOTtPUT1msoOycF6jolH/jYoM83B/agtDAHVlvWkfeBj/1ZLTuWi6y0JF5GlDvg4wr2MNlL7QEEEfgISM/3NzJ6GfSIwEcEPmKIIYYYPRaeAJ9BgwZh+PDheOWVV+Dn54fRo0fzgM+YMWM6BXy8DXocgc8f/vAHt8BHKS9pF/iUFOZiWP/HUXGyCFarFdUVZUhL3oOVCyKQuj+Jbe9OUVQngI/3QcmdJqMmH8aLBbj6UyVuUkYUohCjMKrjwAdWjLJa0ctqRS8AvToDexi5yv4BILl6FRKlEr0TE3FfwGj8/tEn8NjT/8DfnxuCfwx0XcrFaODQ5/HPEYMx9p3XMTPiHUHYM2/ZNCxeNQPvfSxFdEyEz2T3uAI+0QtDEBMdhQ3Ry3mKW78cJQXZIEkjVOUFfODDyfCpKLYDH51RyZYByWZORsIO2rw5fv1yyELGIWzaGNSU/QidUekS+OgIflv21YtCkZziPM++/RvZFugkaWTBDTM+8cs4FgwdStvFZuk4Ah/FmRLWTyZmVRRr3rxm0XS2bXiTwdThDB+SNCJmlfs1MZk0dMbSOMhmTkZyShwyDyUifv0KyELHI2zaGNSdO8vzsvEm8GHMqDvsOeRm083AHytphsVshuJMMXtPmhpoHxzmuG0mk/AcHCNlLvDhlmi5UtgUP6Qn0+fNjE//ercz8FnPBz7M14Jr4qyHGefu+GFT/GA2dRPwcegExvgMOV0Hm9dQdk4yyGtG3pq5Pki80i+CYEuceM+dq+5jXKDi4A0kONbhdfacOK9tjlkBWVAAe73AHec4P6dMjSL0yErbg8zURH6JpMNx2dcpineu9nMW9hG6KyQAepyeBRH43NXAh2lKwwCf0aNHw8/PD6+88gqGDx+OQYMGicBHDDHEuL3CG8DH24DHUffddx8efPBBt8BHrZJDrZK7BT6ac9XY/NEKDO33GMYHjMCLA5/EME7Ldimn1Ktj3bq8D0buWF0sxC+XTuD6lTNo/ZXAMRzrPPDpKujxREolJBs24L5x4/H7fgPxP088jaf+MYiGPe2Ucz03+CUMeWk43powAjPC/yUIe+YumYp5y6YhcnkIFqwIRXn9Ia9DnvaAT9i0MS5NixnAwwM+DiVdxcXpduBj89hJTomFdMYk3lyrIoNxouggD5So9QX2tTm2Zc8/gtUL7V25uPMwrc6ZDCSKItDwcyULm1j4MH0i9u3fyAIbIeCjI0hklNRi/aooJ3Cxa+tG1Na3sJ/tCPChKAINV1yvyWw2sZtryw0LDbkErllN1XEH/x73GQntAh+HTTZrVuwx8OF4DnE8hiqKj7r3HOJspD/bsBLhoeNRWZLnVK7GwJ9kW6lbxsEEWG9a2ONyQVJHgM+uz9aipvwEaiuKBGXU0d3AOgN8LB4Cn7OlP7g8fm1FUbd4+Dje47JjuQif+gbmz56IQ1/tROPFOphMJjRdqkdGSgKkgQGQBtLG0dwSOuYa8oAPY+LMgEKH560nxJaccbqtNVxQsNfL7vFEr4sr7vMNimINudOTdwt2W3O8b8zxWBgkVBLHqLuNtn1Nershsz3ryTeyekTgIwIfMcQQQ4wejVsJfHxNvXv3Ru/evT0CPswPC0y3Loqi8P2332DzxysRMTsQLw58EsMHPIGh/R7DC889ihees7dsP5F3GM2NF9DG8fWhbD+8ibDHu6DnWtNJmH6qhp6Qo/JmCT7H5xiCIb4DfNraICFJSK5cgeTMGfROSsJ948bjoaf/jj//9e/4SztdufjlXK9gxOgAhEonCMIeJrvHDnu835XLHfBhul456VI9mhrq0XSpnm4dbstWMRua6C4/Nphh/FmLpoZ6FnwwwIc7d3FJOoqKD6G+6SiaDLV82NMsh1yTyVlfphP0aWLasruYh97cEtATKvYz3PGNLTXQXm5ggY2OoFDbYIBCbeC9ptQQUDQYkFfRxJo11za0QKE2QKkhOOOMaLpUL1gCx1w/Zk1cAMZb08U6aNUNvE0sKNrPxWwwQHEqD7XVRWi6VAeL2cQHJ+wmu3uAD3eD6ynwYUAhndllBkmStIw6kO48hzhfM+tK2B7LK1XjKiWVLuEqyjsM600re1zFmWKn+XO/T0Pm/iQYdWqg1coDPiRhhCxoNNYvD4PZZLKv1yaimfYhYc6PB3yMRrfAJ3NfIqSB/lBUul9T5r4ESAP9UZx/GOQ1g9Ma1HVKfpeurgAfTqYK0azHQlkgwqb4oabsBxivNIEi+R5G2Tm0GfXqeSG8rmaeAB+PwY0jVOkC8GEgDOkAbHgZQrY1OgIc9t4m7+aVALYLfDyU16FMD8ANrkePtw2ZReDjWxKBjxhiiHHXxK0CPr179/Y64BGCPR0GPrADn5cG/RVD+z2Gof0ew8Txfti0eikOpx9CXW25U8t25nNMEM16tkxMBD23VkZ1HohLx3FNWw6y5TxumvSovFmCJZaFGIIh6Iu+HsGeWwJ8SBISnQ6So0chWbkS9735Bn7ffyD+/Je/46//GIhn+g/Fsx5k9vQb8k+8OPJtjJ86E+GLhDN7FqwIxYqPwhAdE+FzmT2MuK3WnaRR29Wo5nn4cKGKHWao6LFCc3GgjRAccYY9wtCnvXl0hBIafYHb8UqNkQd2uBJ6nTFrdhxn/3+V23PmgijBNTXS15jbMYibJcCYNjttfCm6JMXbwIfxJopZtQxmQxNn7TqoakrdeA7Z16W73MD6NBXnH3E6X029ii19a/mpEWgF63UU6zQ3DTUi50xCmw3EOJo2x62LsgEXW/tzThbI5piVCJ86moY2N60dAj5qlRyyoAABk2r+mphx61dIYbjSxLsHqqoyREx7A3HrorrFtJk7d+73qZDaspu0DbVO7zPgZM38UHzxn1UwGg3sM8FeQ0MTstL2IH79CmyLXYOSgmwYmeviAEvKjuVie9wHiF+/HIlfbIDydL5TJg3jv2MlSajKC7HDNj4nJ4V9DlRVZezrKfvi2Owrpzk40EbfpEFWWhLi168Q/JzmXDWStm6ANNAfsWuXITM1kQWEZcdyUVqYA3WdEjviPsB223lmpSWhpDDHCcZRDNBz8BHyPqDpGcjjyxk9IvARgY8YYoghRo+Hp8Bn2LBheOWVVzBq1KjbGvhwQU+HgE+zzqmkK2VfIsrLTqC1tRVtHLjTns8PE2pVFZTyEqhVXOjjfSByp8uozsMvjSUwN6vws+k85K0nO5zZ4wR8KBKjKKr7gI/JBMmlS5CcOgVJRgZ6f/QhfjvyNfz+icfx5yef7lBmz3ODX8KwV9/EW5NmY9LMRYKZPVFrZuPTL5ZiS1I0Khp8E/YIZfm4Aj1Oxs2Ejg8zmK85wEfZmANlY44gsOHBHn2BC9jDgT6Oa3Qxj7IxhwVZro7rCHm4KqjSoaBK53YMM04I9qj1BYJr1TTL6feE1sS0KOdkL3CBj1CJTPtlXO6BT/TCEMStW86a9XLFdMPyFPhYSdKF59DydjyH+OfFtGWn4RHdkp3xLgq3zbNv/0bWtNl604q4dXRZ15pFocg8mIDU1HgaDE3xx6H9O1126Wq4oMCCsMlsC/bMfYlI2RePNZHTIQ30x5ZP34flRluHM3zoNUVBGhiANfNDkZmSgNR98Vgo5a/JetOKxC9iIA2kPXOS98YhMzUR22PXIHzqaIRN8UPdubPgGi13B/CJj1kBaaA/aspPsK2qhUqTzGYzfa04r8mm0llRG1bKeN4/sqAAJO+NhZW0jyf0Gnz6foSTR5AsKACJX8TQ95Di++8k741D+NTRPD+h5L1xKCnIRvi0N3jzrJ4fCrPBwMIdZg7mPhA/abBIFmgrT+MfX3GKLhvMSkuCLCgAYVP82PcVlfRzvTlmBWJWyNgubNJAf6Qn78aa+aFYEDaZZ6ZNURT0TRqET3ujS53VaPBrAyl6GqZ4E/I4lmyxkEevBukDIEcEPr6njgCfUaNG4ZVXXsGwYcNE4COGGGLcfnG3AB8h0NNV4GO1WlzCnbJj3+OlwX/F8AFPInzWFBi09U5ZPhRFQlVVyoE+3ochd4uuak/j12tayFtPYql1cYcze5yAz5WfMOqnn7oP+Fy6BMn+/ZAsXQrJ2LH47dDn8adn/47H//43PNWBzJ7nBr+EF14OwBvvzMDEGQtp4BPJhz0rP5JiZ8rHSP/xM1T6UEcu98qEXJWJ0sJslBbmQK7KtEEYZ1XZ5PS1KtPhs/a5lY3ZLADiyj3ocV5jx+ZxHp9VpkBKodqlkgtouRvDjMuWlwpcH871FHzPeU3ysnyoVXLnjTqhg77RBoMcDGE7JmfgEzaN74Pk6NNkvWnxGPiAokCS5s55DnHgiZUkUVmSh5hVy5zWtCoyGCeOfkf79XCyQ8xGLRIFPJEO7d/JZvcIAR9rqxUNFxQsnOGaJe/7aiNamurYTJCOAB92TVvW80DD/NnOa7LcsCBjbwIi50zijV01dxpqyo/zs0i64AfDBRPhU99A2BQ/tPzUaAc+trmFTJO5ZUyyqaMhneKPdcvnoE51FoaWFigqi7FgzmRIA/1hMLSw12VzzEpIA/1x6KudqDtXA0NLC+rP12LrxtWQBQUgIyWB9UNirmHknEmoKfsBbabraDhfiwVhk9nXTxz9DqaWZtSfr0XMCimbncXzkeLchz3b6C5o3x3eC9P16zBfbUF2Nl2qFrNCCovZDKOuAdnZ+yENtPs5GY10q3dmvnVRc9Dc/DNdtnm5ARl7aY8jxak83v1hMqeK8r7rdIaPI1zhlkyxEEjfs+DiToE8IvARgY8YYoghRo/GnQ583IGejgIfnUYJQq92AjdCYbVakfhFHHZ/vgkj/jkA4wNGwGQyOY0jmnWc0i7vg5A7XheP4WrTSWhbTqHyRnG7mT190AcDMRAjbH8GYRD6oI8T8DledwH+R4+iV3ExJKdPQ3L2LCR1dZA0NUFiMEBiNkPS2kp327JYILlxg87iMRgg0Wohqa+nP3P6NCTFxei9fx/um/cu7h/xKh588jH88c9/wFN/fxzP9O+Hfwwc5nFmz/P/9EfAhFC8M30BJs1chEkzFyEkIoyFPavWRyD5u404Vv21T3XjcitVBkrKMlBSmI2S0gzI1e7HKxuzodbnO0muykBJQTbkKh84JwHlVBUjuaCBhTqeKk+uQ76DkgvUqFR3BFa5ufaF2VBfULj4Hmkr9+rSxoHgQRWL2QSL2QSz2QSzoQlmk+3/zSa0mU0s3LHetMLyaxuvTMZ60wKz2WQ3L7YBH6YUyGw2QXGmGLUnj6L+fA3aTB54DjlAH6Ytu+JMsbB3kUPZkIXkj2ePyQFD9Pma6Q5NHIhhNpvRdKketafyUFtRhDbTdZCkGVyPGCtJ0l4/RiMcs5IsZjNt0Ozg/cKeQ2WRbV7n9VMUBaPRCPNVAxSVxaitKELTxTrWV6i7vGC488hs2UNmk7azE+cAACAASURBVAk6jYoFi+xYB+jDPSfms82NF0AS9LUgSdKWqeTPlsAxbe/3fbURZkML7NlDJMxXDYhZIUPknElsBhUDV04c/Q6krYSMokgk742DNNCfnofNqCFRUpDt5Lvjyjy77lwNmyVFGo0ozj+C2pNHbaDICqW8hJ5r/y6eXxHz+Zry4+xYtFqhrlNCFhSAhC3rQXIyeT55LxzSQH+0/NRov37XOwbpmHbzDHgRgi+dgkB6NU+6RgfZjisEeZjn43aWCHxE4COGGGKI0e1xpwIfT0BPR4EPoVdDVVXK8/LhZvQETXoLLw6kM3oalJWwWOgyr3pFBYYPeAJxHy6HxWJxgj46jRJKeYkIfW6BrmlP4derl1B5o9gjz56BGIhYxCIPechHPuIRj8EYzAIiBvgUV1bgjcWL0Wv8eEhmzoRk5UpItm6FJCuLLsu6dImGPgzsIQhILl6kAc8330CybRsk770HyaxZkIwfj/tGvIY+zw/E//T7O/767FP4R7+nMHDIM+j//GCPM3uGvOQHv3HT8O/Q+SzsmTRzEULfXYJV6yPwWcL7+LZwK06eT/M63PBUPNCjbB/20OVKwt45an0+Sgp9FPioMpBS2HHYU6s2CpZ05ct16Fh2khvgU5AN7eWGWwJ8eGVhDHzhbvC5m3wh41rHDBCHrxnwQwMBneeeQwLro9uyO3sXMVlC7Y53OAfWaJiTNcO2FTcaWYhFceanW4jbxrgor3N1vHbPgVnPdYI1axY0/yX0twT4CHWc4j4LdJbUEl7JEkVRyEyljaprK+isr7JjuZAFBWD35+uQmZropNi1yyAN9EfD+VpYW60sXGlpquO1TGcMsGvKT/CujVLubLTsZJ5tW5MsKADbNq1GTk4KdJcbQJIkr/OYK9NmZj6T6Trv3lpbrYhZSQMrBkJp6lWQTR2NXZ+t5V8bomP3iQEvQn8/6PIuDrARAEFC4MYTMZ+7kyCPCHxE4COGGGKI0aNxJwKfjsCeDgGfZrqsSykvAdGss2fp/KTBqFcHY9IEf+z6bCNG/HMARr48EPWKCtbTJ+7D5Rg+4Ak69d4pQ8jq4OfjfTByp+mXS8dxTXsKOsPpDmX2zG+bi2O/5EOnuwytTovvf/oeEVQEm+nDAJ9Tp09j7Pjx6PW730Hy5JOQvPgiJJMno9eSJegdF4de+/ahV24uJAUFkPz4I3p9+y3u2bcP98THodeSJfhtaCj+OH4CHnn5ZTz89F/w6JP/i2cHPI3hrw5CwNv/xNh3RmLcxFEYPWEMRrw1Ca8E/AsvvByA/s+/zIM8A154FcNeexMj35qMtyfPwTvTI3mwZ/r8NVj5n6/w3fHtKK5NRnn9bZTVU5hNZ+R4AHoYuTR4Zvxxzpb4FvBRZSCzTNGtsEepIaBtVLN+QV1RSRkNfIw/a3sQ+AhDHyHg4wh9hEp7+DDCwXOI97od+HhWitZ+O2/+PO47Qzm+51gaxS+Ts89lH6dxHnPd/l/h69n+mljoxXS3EiilYjJEOgoN2gM+MStlkE7xR/35WntJly0TRWgNzsBnabvAJystiVeiJqSwKX7seAauGFpaeNeOOy8X+AhBGkfgQxqNSNwSw/MDkgUFIGaljM1E8gT4mE0mXiYbKIruYhZkL+tK3b+ZBlNlP3bJsNkd8BGGQDonCMRmCTlk9bDAyKbbtTyro2JhzK0APo3O19kTuVu7CHzEEEMMMXw07iTg01HQ0xngQ+jVUMpLeFk+VeWlGD7gCZwuPQZLWxtMJhNGvjyQV8aVtDUeQ/s9hoqTRYK+P1w/HxH8dL86m9lTRp1AzcXTqFdWo0ouxw+nf0DuT7lsps9IjEQ+8nGm5iwmTpqMXvfeC8n/+3+Q/Pd/Q/LYY+j9j3/gvqFDcd+rr6L366+jl58feo8ahd/4+eEhf388+PI/ce9zz+HhF17A65OnYNLs6RgX+DYmTPHDlOlvIVQ6AXPmT0b4wkBELA5CSMQc/Dt0Pt6eNBujxgRhxFuTWY0aG4i3Js3Gv0P4GT1BshWQLo3B8k8SsenrPCTl1OJIRTEqvQ03PAU9jlk9Hn7W0Yw4NS0eKalxUJzOh85oy/KpU6K0rBsyX7pBOVXFnQI9jBRqO+DJTN+DxB3xyK/UsmbN3QJ8SjOgOJ0PoseBj/CGUVOvsnXb6QawwEAYG1Sh1905zyFhdWS89zebnmxGNfUqzrXj35vuEhfOMOVXxflHoFUrXIKeHXEfYk3kdChO5bNwhAU+Vw28dueOwCczNYn1z6mtOIHaiiJBkUYjD64YDG6AzzUjezxPgA9aAfKaEU2X6nEkez+bVSSdQmf9GLT1QKuVPxdTBkjZPXzMV1tYuMccX9fYwCvr+iByOubPngiTiWPk3AnPpY4CH1Ge/R1jsm96Gvh0VkLQh2hWQ1OnFIGPGGKIIYavxp0AfDoLejoFfJppzx0u8CH0agwf8AQStsSyJVv1igqMfHkgpvx7NLIzMzDinwPxyvDn0NJUh9xvsoShD0nyyrtE6NN1dTazJ9LyLk7fOI6WK02oU1SiqakRx48fR0pKCkrLSpGrz0UEFYGFWIhKVEKhUkIqC8ef/vxn/Pa3v2Wf+3vuvRe/vf9+3P/AA7j3vvvQq3dv3HPvvbj/gQfQp29f/OEPf8D/PvIIBr/wPEJmBGPB0nmIWBQCmQ3wOCokIowHc1xpypxlmLHgQ0Su/hwfb8vEtvRT2PO9Cvvz61hAkFGqQGV3lPn0kFjQ08GsHhb4NFfaM3nKCxAeOh7S4LGIWxsFraGWfq9RDeVp2s/HyeenudJZ+nzINQK+QC7GKhuz2fWwn3EYp9M0oKBKi5RC1/47rrx5uO9zgc+G6BWQBo9DenEtFBqC7ULmCox5un7l2WJoLzeAciznsYGLngY+ukbmt/2uIItrOUIerpg2zu2vo6Nw5xaIAzOYLJtu/QxnDKFXu56DO64rwIeTQcR41qyeF4ImF23Z9U0atlNY08U6XjnYpo+XwmgwsC3sCYJgS69qK4pAkSSUp/MhCwrA/q83wWAwgDAaeVLXKVlzZIoDV1wCn5NH6c/ajqcsL2AhDZNRwwIaW5mVqqoMubmpMBqNMBqNMBgMMBhakLw3FtJAf9Y0mmfIzfk7yF0TU8rHPee4dVGInDMJispiyGxt7skulHOJwKdndGuAjw6dyewhGt1kBtneE4GPGGKIIYaPxu0MfLoKejoLfBhzQntplhXL58swfMATvDKuekUFhvV/HEP7PYYxo17G+bOnkJOVieEDnnRR2kXPxUAlEfx0XZ3N7DlJFaJaXYxjR7NxIDkJe/fuxcaNG/Hpp59ix5c7kPp9KnL0OahEJYww4tyF81i3Pgaj/ALw8J/+xD73vXr1wj333IN7770XvXv3Rq9evdjX7rvvXvzvI4/Az380QmYEQzZ/Bt5dMh0Ri6cKwp72gM+UOUsxff5qvPt+PKLjkhG/vxC7vqvG1z9ecJkVklLYgEqVj0GfTpZvcaVszOaVcyV9Gc92T5IGj0W9Ns/u5aOSQ62qbLf8yy5Fh8YyoMfpM41qKDX2MiytkRQsx1KoaQ8eLtBx9OdxBD4x0XT77/TiWmiNSpfAh4Zi7s5FwUItHaGATtNA+90IlfTYNo50l66e2BDZwATlYIYsVLrVQRHNOg+Aj+sSLu9AHxdeR24BTsfOARTfwJrxFEJ715ToAvDhlNyRJGnrTOaPbRtX07CRd9/0+OT9CEgD/bHrs7V0+/QOlnRRhBELwiYjcs4k1J+vdSpzWiQLpFub29qqO5VPdaGki+mC9sl7dEt4x+Mzhs9HjuyjO9F5UNIlVGrHlHUxHcPqzp0FYw7dmXIuEfj0jG4d8OkcJGov+0cEPmKIIYYYPhrtAZ9Bgwb5HPDpLtDTaeDT7Nyi3Ww2I3zWFAwf+CTiPlyOxC/i8K83RuL5Zx/Ff6KX4Pq1a7BarQia+BYmjfdDW1ubAOzhYB+rlQVL/Fr3BlqaAq/DlNtBNPC5jMobRVhkicRgDBYEPtzMnmJTHs4rTiNx52dYtmge3l+5DB999BFPO77cgdKyUuj0OlAUhfr6emzduh0hIdMxeMjzePhPf+Jl+jjqt7/9LR7+08MYMsSe2UPDHmHQ4wr4TJmzFDMiP0Dkmi1Y81ka4vYWYOc3cnz9w3mPOzylFDQgW17ifdDDhT0dLN8SylrhgovwWVMQNn0iasp+hCxkHJJTYqE1KljwotOoPQQ4SpCUERRFeDy+PdBDl1xRrFz58LhTSqEw8CnKP8KepyPw4WZAuT1fQguK0LLXibtRdOWF0xNwgwEJjl4tngIfV0bOzLrbzUxyAUrswOTWbg7drsUF9HH3GadzoPjmzcx18uiad6Utu+1aMzL+3ITV80MhDfTHgrDJSPwiBpmpiUjaugELpVPYduTc1vRc4GMxmwXBTL2igi3/YsCKLCjAaf6wKf44fHivM6xxA3y4xteelHQxx18QNhnJe+PY48umjqbLr1qagVZAraqCLCgAkXMmISMlAUadGuAYSXPXxJZ2URSMOjVkQQGQTvHHqrnT+GCok/eKMVz2NiS5k+TbwIdeH9GoRmlhDoyXG+CY6SMCHzHEEEMMH43bDfh0N+zpLPChzQU1vCwdi6UN9YoKTBg9AkP7PYZXhj+HUyXHWLijOVeNYf0fx7cHDwiWdAll+7iSo+cPNxvInVQO47tTtK+HCzEtW1Vy3hraW29Xs5u4JV3lN044ddlyzOw52pKNQ7m78UXsB1i+ZAHmR4Thow8/dAI+n3z6CXZ8uQO5ubnQ6/VQq9XYtWsXwiPmImjqNKdMH0f98eGH8foof4SGTmcze+YunuYW9sxdMhVzFs2HdFkMItdswYpP92Ddjm/xxYESJGbXYO/RC51q483IF6CPp63W2xMXsmSlJ0EaPBa7tm6E1lCL1YtCsXphCJqYsi6CNoPVNaqh1hcgNS0eJaU0NEraGY8N0cuRuCMOJaUZ0BoVoCiCFqFDatpmZB5KRMPPlUhNi8eG1csRt345Mg4mQGtU0OVHDCCygZ6s9CTEr1+BGGbegmxojSQLfNSqKiR9uRkZhxKhEDBiFnrPJfApThcEPo4ZR6VlmUj6kj7XDdH0+ht+rqRhj+18mbKn0sJcJH0Zj/j1yxG/fjlSUuOgPFtCZyb0SJkTwQEOOmjOVaG0MJfdrJcdy0VWehIyDyU6SV6aD9Koc4JEqpoyZKUn2TNGOgh8mGPyWrj3xAZQAPqzmRWUvUtX7vdpUKvkvOvPGOBy5+MCim8O7EFmaqLrc3A837QkkKS9FTjRrEdW2h7Er1+B+PXLoagssWendAH40NCHbwxtuNKEbZtWI3LOJJ6Z8vzZE7Hvq410xyzCKGja7AnwsZIkFKfysHpeiNP8hw/vZVuy82BNNwIf600rMlISnM5vXdQc1J07a1/nTbrrFvN+dvZ+npE0d03cTCyCILBt02q2bTxJdq2ci/1+KQKf7v377vPAhwZ9pYU5rIk6VyLwEUMMMcTw0bhdgE9PgJ4uAR8X0IfQqzGs/xNYOncOrtmyepjY/NF7ePXFfrh+/Tr7Wu633+Bfb76O7MwMDyGQPShSGPp4QyRphnCJGh9eWa3WHlu3O1B0TXsK1NVLqLhRhIWW+WyXLSazR0ZJcUSbheLjP2BL7BosXiDF/IgwvBe1yAn2fPbZZ8jKykJhYSHKy8tRX18PuVyOLVu2YH5kJN6dF4l3Jk7GY48/LpjZ88eHH8bzL7yAGTNmYFHUfMxbOgPvLp2K+VHBWPT+DCx6bzrmLbPDn+UfzkHslyvwVcYGfJmRgq2HypCUU4t9eXXYn995wCMkb/r6MB2gupLZI9c4l3NtWE3Dj5qyH6EzKpFxMAGykHG0EawNhlCEETqNGqVlmQgPHY/YtcsQPmsypMFjWTGfIUkjC0HCp09A9MIQrFkUCmnIWN74hO2xIM0GUBQBPUFBpSHwwZKZkIWMc5o3YXsctEazDfqQ2BC9nD2ekgN2Plm9kvbmObDbQ+BzSBD48GDPsRzW34i3rpmT0dRQz56rpl6FDxbPcFo/79oYjXZA010bIc7GVd+oQcTsQBTlH2Y3wZtjVgiuiVmXbOZkKM4U89pbZ6UnQRY6HrXVRSyookvRXHSgcuhmxRzTYuZssN191gmAuel0xfGwYboa8Tob2dpRg4FYFIWc3BSsiZwOg7beDnxsmzNXwCdi2hvOkMAF8NkcswKyoAC6jMl2Dfds+4TOGrHBh9qTR7sN+BDNOqduYFq1AoYrjag/X8saKZtMJhpeMC3oOVlcFrPJCfaAolvPW0wmu+mxbbyVJGExm9Fgm7/+fA3aHMe1Ahaz2Qn2OM0r9DqnBMtyw0I/O5x56eOboKgsRm1FEZou1sFiNsFKOR+/4Xwt6hUVII0G+3y/ttmPy+nSxQKf2DWQBvqj8eIF3vPW6Y2/CHzuauDDmKiLwEcMMcQQ4zYIXwc+PQl6ugx8bP/4EXo1uH4+CVti0dra6oQ8Rr48EP9ZvRQWiwUURWHzx+9hWP8n8Pyzj2L355tYw2fHqK4og9VqheZcNTTnqnhgiPELokgSJEna1uU604a0jeuKmGNy1dFg1iy0XsffZKtV8i6DoIvnT+Ka9hQ0umIUXTvKZvoMwiDEIhZHtFnY/812bNm0Bh+//y7mR4RhfkQYVq+OxkcffYTNmzcjPT0d5eXlaG5uhsVigdVqxbVr13DhwgUcP34cO3fuxKpVqzA/MhKTJk/GX/7yF5eZPTNmzMC8uRGYt3QG5i0NtsOe92dg/rJgRK2ZjU3bo5D83UbkVSShvP4QKtXpyJYXdymLx2ehj62Uq6uwR67hlyqp9QWQhY7DqshgNLXQGT0NunzIQsYhdu0y1ryZ2fCXlmay8GDX1o2o05ejyVCLjIMJkAaPxeqFITDbIA5FEZCFjEfYtDGIXhCMusYf0WSoQXFJOmQzJ0EaPBaGK0303ASFzTEr2XmPll9GbUML8iqaELsuCrKQcbasIDrTp0ndANnMyZDNmIzaBgOb2SMNHoddWzeitqHFs5IuD4DPB4unI2z6RJwoOojGlhrUX6lAwvZYSIPHIjklFiRJn2/Szs2QBo/Fvv0b0XjxAkwmE8yGJv61MRi6GfgQvI3rnp2bEb0gBG2/tvIzLoLH4lDqTtRWnUBtdRFqq4tQUXyUPQ/ZTLsHC1oB3WU1DXuMWjtQaq/NOmcTzRyTBT6c91zJyYPI3XG4ZVMEAbaMztYWneDCjVaAJEmsmR+K5L2x9uwNW5aPK+AjsxkdewJ8Gi4oWG8a5pjh097A/NkTcVlz3gZeOKV+3QB8HKGPTkN3COP+W+QI1dq7B+3dV1AUrBQJK0nSoMXxnnRmfoH7ypvL4WsrSTpBI6cxFMkDmLz3HcZSFAVCTxtbr4uawxpFd/U+icDn7gQ+TEmXWiUXgY8YYoghxu0SXQE+zDfFngA+twL0dAfwIZp1ThBGCNzkfvsNhvZ7HBdqTkN9rgr/fvN1vPZiP/xn9RK88NyjuH7tmiAYeeetUVg+XwaLxYK5c6YifNYUWNrx//FmVFeUIWnbZiRtjWdVUpCDqvLSDoAhfvmaEGDiQi7SEXbZyiAcwU9F8VGcyMtBzdly5OqzEUHKEE5yMns2rcH7S2ZhUSQNe6JXLsWBtDScPHkSP/30E27evCl4DteuXYNCoUB2dja2bduGrVu3IiYmBgMGDECvXr0cMnuGYubMWVi0aBEi50XwSraWRs/Cp1uXYu83n+JoeRLK6w6iUp3uBDS60rrbU91qI+fuKuVyhBmpabRZ86G0XXbPHkJJG8FyzJspit74lBbmQBZCA6LGlhp2vNaowOpFoZAGj4HZ3OIEfOr0p9njao0KJOygQYOiuhg6goROo0F46HhBWKNQG7B6YShkMyahyWBiS7sYkBKzKgoZJQrIQsdjVWQwauubeZ9PLdS4NG32BPgwQKz+pwre+SanxKJeUQHKltGU+GU8Ytcug8l0HdzMC9ZYN3gszIaW7gU+nE2vvom+hieOfsfb7DLwpbbqBEjSzAfUZjO7tuL8I5zPWdlOYyxc8QT4cNtgM8CnIzCg1doxMMACH34WEGuezAFDJQXZCJ86Gk2X6sFkdRAOmUWdBT7Wm1ba4JhzTFemyF0pExKEPra1MMBHKDOKIAgQeo3Tutnzuu4aCFGEnvW7cSXWB0rodRefFTyei2elXX8oV+t3BZBs/68qL0RWWhI2vBcOaaA/Thz9zsmUWgQ+vqPbAvjY/p28G4DPmDFjROAjhhhi3Bnha8DnVoKe7gI+hF7tBH0cY+WCuQibPhHJexMwfOCTmDjeD9euXsW/3hiJjbasHy40qSovhVpVhWH9H8d3hw7CarUifHYgpDMm+TTwSdq2GUP7PY4XnnuUr36P4bWX+uNIRnqnMoI6FvzyMaJZxwKg6pPHUZSfi5yiLOTojuBw47fYk/klNn36MT56/12sWzUXmzZ8hJSvdkJVI8eNGzc8Wq/JZMK5c+dQVVUFrVaL7OxsvPTSSyzwYTJ7Zs2eg3nvRiByXgTmLp6GJatmYsPni/FVxgb8cDIBp+sOCEIerjJKFT0OfG5plo+qe0q55Bpns+Y1i6cjbNoYpB/YjZLSDJSWZaK0LJOXwcL68hAEC3z27d/IA0Q6QomY6ChIp411Aj7r3lvK8wPSEUqkpMbREKK6CDqCRGlhLmQh47B72yYk7oh30vr3l9Hjz9gAEUFBqTaysEIaMg5h08bgUNFZKARgT1eAT8yqKDYLJmFHLOtJpDUq7OVrBAHjz1re5l5VU4aqMtrzSDZzEsKmjelm4MPf4O7ZuRnSGZNgMl3nbXRZ4FPN747EKPNQIt2x7IDdQ4Xr4cMY/TIZOFnpdl+alNQ4eozD5poFPr+28Tbc+iYNUtM2s/5GmYcSQRq1gptzTb0Ke3bSYxO/2AD1BQVUVaXISkuCUUeXl2Wl7UFJQQ7/vGzAJ/f7VGSmJcF6k84Ytd60YkHYZCRsiQFpNtOw53r3AB+7hw8JVVUZstKSIA30R/S7wchISUBJIWeNXSgTaneT6QIw6DQqsWMUIw6AUpUXIHzqaLaLGS+7p4v3SQQ+3a/bCfgoz5Y4ZWOLwEcMMcQQw0fDl4CPN2BPtwAfDvShKNIJBhA/aTB8wBMY6/cKhvZ7HP+JXoLWmzeR+00Wm/XDQIU92z7D8AFPYGj/x/HaS/3x/LOPoLnxAoDbA/isiAzH888+gqtXf0FbWyva2lpRr6hAUd5hTJrgj6H9HrtF0Mcx7ABId7kBZypKUXtWjlNlxfhi8yZsXP8h9iVuR3FBJqpPFkJRWQyrVbjEzuUROOVtx44dw2uvvYb777+fzeyZNXsOVqx8H1FLFuA/6z5A4oH1yCnZhZPn09qFPFxly0t6HPjcyiyf7szu4ZZzlZbR5Vlh08bY/VxskgaPpUuxbObNDMCpKiuALGQc9idvcgI+G2wQxQn4vN8+8Mk8lCToMcNV2LQxOFJRxJZ1Mdk/TBYRnR1kYKFOQZWOd786C3wUp/JY6MP1volbFwWtuoEFPkQzDUM+WDwd4aHjna5lTwIfitCzGVKk2SyYbeMK+MSvXwFp8FjUnathM3y4Hj7Wm3TWjeZcFSJmB7r0JxLKKuICn7JjuYiYPkHQC6nhfC2snA5SZcdyEc4dG+gPma1ttiwogDUU/uD/s/e20U2cd/o/Pb99s/tu95zf75wF0n2xe/YUTHJOMDRNmqYtFjRt0nYbsMxjWrBkkvCQpjy1PHUDNmkBA+EhacA2CRhMAjZJwHY2wYYEWw74iWBLAmxLCbYlgizNf2PNTIOtuf4vZu5bM6ORLduyLcn3dc512tijmVujkdB8/P1e39XPyyPBdTfq7nYnchbNw+HdWyAoEA59QOGhPFizTPB/3RUGPiroM1zgo87wOX+miD42O3MOLOYM7N2xLgwDRxP4GFQVEKAfN+DTO0C+ktG2vZHneVytAj6SINBMIP5//drnw43s9WDAJ/4ePvBxwdlig6O+ekDbLlfExbXV5aitLo/4OQM+TExMTAmqRAA+4wV64gp8lC+dzma5MkcNNGSwI0/t+vTj9+nUrhdWZGH+rzLQ398H960bWDj/acxKm4q/bnkFJ99+C7PSpmLmtMmYPeMh1FRdxC9NP8LubevQdL0W+/97E1YuN+PUiQI5V8FAdVcqUXR4HyrOlxluc6OhDoIgwH2rGSXF8l+VAQk3Gurk7AdRROX751F0eF/EGPpoyvldJmZOm4z+/nCGEQEhfDCIZzOexJOPpSEYDMaIUUZDMvjp7u5GS0sL7F80wnmjDvbGGtr+FbjfPfS9qtrNPvzwQzz66KP4v//v/+EnP83AimwL8na9hjPFRfjog/fQXHcZjSMAHGPR1jUmVT5xrO7RhzUX/W0fzcwpPrUnwqSqpqb2HK1kcdTHGfh8/gk8AYFWmZwteQvnalpwrqbV0HZXQDOevezc8TCcWrMEdhXwIdk9euDj6XTTtaqBj8vXBJevES5fIx0tL3IeeAIOdPlb0XrtEgre2Ista5ZQSLZ17VI5s4jjsD9vkwzQlj2HPa/+AWfPHMXVSxfQfrtllFq6wjeuzXWXYV3yLK5euqDJkRFVwKfgjb0RU7q2/34ZLIufUdrAwqG5BMAR4CNyHFYuN8tVVCVvIdhzF/3BIGqqLsL6/HxYlzyLDkcjhT564OO+dQM5y34lZyF98iH6g726fKOlNENI5Dhs//3zmm27vmqXz6E5A9mZcyjwKTtZCIvZBPu1SxqYVflRCSxZJly9pG1vI+O97dcugQsE4gZ8yBQoPhhEwNMBe+NVWLNM2Ll+BVrqP0XH7VbQnKFkBT6DZSvF0MYVn+t+5NasRxDAcQEtyOK8I349Uhb46CHeGII8rnN4wMfjdsBxvRouZyNczqZRd211Oexf1CJwt0NjBnyYmJiYElSxAJ9HHnlkVIDPeIOeCUrgzAAAIABJREFUeAMfzuehAcOcz6MBATVVF9HT1UarRty3bmD2w9/FB++9i5LiInz/kX/DM3N+iOvKGPfayxWYlTYV7xT9DXu2rYO/ux2zZ3wX83+VgdkzHsL8X2Xg2YwnMSvtIWT+11zwfBiguG/dwK/n/Riz0qbSliqjdqrHHvk3WH+7ALNmyC1Y61+yIBQK4bFH/g3rX7LgqccfRvp0eR+z0qZi7/b1UYOliawGwEet8rJSpE/XVvkcP3IAgsCjuaFOA57GQvpMIM7rgqOpdthB1KFQCKFQCJcvX8ZPf/pTPPTQd2FeuAhH3vwb2traYVeAUpNrZCBlLNq6yptso1/dQyZzxaO6R9XO5fI1IWcpydepR3fAHuHa6os0vJkEMTtHCfjUVlfQlq7WDj/sbk7jqiYP7K4AugMiBT4VzTaa23Ps8G4KNeyuMPSpavJEAh/OaQh81Cbr53we2OrOw1ZXRs9Ll78V7V830Kof+7VLcDnl87nn1T+gt/cb8DyvCs4VsO3lZfGv8FHdtJ4/V6Sp4jECPtGqpnb+8Q9ov92qASN64HNeAWtnS95Cv2ryliQIsH9Ro0xS24vQtyFD4HNcCbS+2fQpQgKvebx6Kpz0QELdFbm97+yZo5opUry/C2uyF2iAj6vNAWuWCQUHc2kljyiKeE3JZOm516lpFyPbnzt1DIGA6ibfAAQMF/igT87zCWf4BMOwJ1mBT4ywh3qAzCZRfx7Hyer10GqvOMGelAU+8QJ5uv3Eek2Egc8QXw/lcUIgoGSTCTTYWxIF5f2pMjey195xvRqO61URFZUTBfg88sgjDPgwMTEll8YD+Iw34BlN4EOAgb4iRv7/kSParb9dgNkz5DavXtUY901rX8Azc36Ivr4HCmSRMHvGd/HD70/H7ZvXlHapfpw6cQyz0h7C1aqL9LG/nvdj/HD2dHzw3rvoe/AA7fYGLPi1CbPSpso3Esp2s9IewhOzp+Fa7RX0dLWh8VoNJEnCrLSHMHPaZJwo+ht6v/kGPV1tsDw/H+nTp2geb6TBgE/TdRvS06ZqppJ9/+HvYu/29ZitgKcf/WAGrYIaew1v6ljEXiQJ/f396OuTX6dQKCR/UWqSx9GPFG6MdltXeZMNjSOEUjEBnzhN5mpya9uUCCA4ejgyiycyiPkZOn7cedMW95YugQvAExBg/e0CWJ6fj3O1rZocHoebQ87yLHkMuiq0efsrz9PcntYOOdjZsviZiMcT6GN3ybBHvdZYgM/KZb/C1rVL0PF1g2abwjfl59Bub4DjejUFVoIupPf8ueO0dU4LfEb4l3ENcJDbsoI9nRBVN9xq4KOf0tV64ypOndoL62/lCh31aHY98CHVYJ1ftkXc6EmCgG0vL8XWtUsQ+rbfEPhs//0ybFmzGP0G47o9dzs0wIgcK9hzN2LbwkN5sJgzKPCRRBF5m6xYvWI+betytzthXThXyWThNQBCFAVYF87F3h3r4Pf7Rwn4YODQ5hHeTI458NHBHpHzKtWxr9EspoqK0/B0urTARznn7797HLbLFXSyVqIAH7Vp4HUcX5tUBD4DQb6YX9co8DCWxw8b+HCccv2Hq7gipv2pPUIo66iXq4lEBnyYmJiYkkNjCXwS1XEFPgr0MWrtIiKZPjOnTdZU9RCJoojvP/xvEWHOs2d8F3/d+oomw0cQBMxSAZS6K5WYlTYVn378Pn2sJEng+SB+9IMZ2LttHf25nCf0e+XYkgYE/XXz71XQRkLjtRqkp03FxdKzIwI+BCite3GFZh0//P50Cp6uXrowDhk/oy/vl864VPeMdpVPqc0xJrCHtnM5R74vfTsXCWu+eumCtqXJW62DGnJ4c+l7BRCEAJwtowB8hIBm6pZlybMoeCOfBjbn/C5TBjtnjtL8HjICXZ3bU1rbCsuSZ7Fl7VLD1q6O+80Ra926dgnytqzHri0bqPOVm9gORyMEIUDBztaXl+LU6b04XZKPXVs3wLL4WfmG3u+Xx34rcCx/53qUnS3E6ZJ92P77ZbTNK3vRL+QJUaMCfJRz7++KCnwMp3QJPBprL8G65FnkbV5PK3T0wIcAJSNgoz4+ATz6/ybVT+qKHQ1cWfJL7N2xDqFvQwMeq6ykUAN8IIoorzgFS1a4raukeD8s5gy01H0sVzsp54PcdBEQMy7AJ07VI2MGfHQ353VXKvGy1QxrlgkWc0bYWSasyV6A2qpyGeyobqZXLponv7aq137Q3B/9DXi0beNgmgvjjW8QcCoDH2+XG+fPFA0d5A027W0MgE/dJTlgXd3Cev7d46j9JH7B6jLwaQKp7HO2yEHuDPgwMTExJagY8JGBzz/90z/hX/7lX+L3hUiBPs5mGzif8uWZSsLeP2/Anm3rNFU9RCTzRx3mzN1zY/aMh3Dy7bc0YcKiKGJW2lScfPsoJCmEosP7kD59Cvr6HkQAB+tvFyiZQTIwmpX2EI4e2B3RpmX0cwJq1JU5Rvql6Uf4xU8fj1qhw91zY1baVOze8opc9aL8txF4SjU5m+NT3UPc6C6LO/QZM9jjVtq54hTWrAY+Lm81rEtlCKEere7yVqPJXQaXrykcWHy9CtYlz2LL2iXgeb8W+NztiEtLF80HcgdQU3URW9cu0bYdLXsOZ88cpdU9tiuVsC6Vp3+1todHuNvdHAreyKfQRd3aVd5kQ4fqeZG1Zi/6BSyLjNudCIwK3O+mU8vU3vPqH9D5ZZsMcPqAjjt2WmVEvGXNYtRf/Rjn3j1GR58LgcD4AJ8ooc2CIMC65JewLAoDmkjgoxqzPgzgY40B+Ox59Q8K8Ak/F/12JSf3wWLOQGtDOEza49a2dW1fvQyrlj+HYDCoOUeGwEd3ozoo8FE5YirZYMBnlFq5RhP46GFPzsJ5WLX8OZwtfgudX7ahPxhE11ftKD1dAIvZRPOR1O2B5DxEe+3DN/oDw4BYoQADPqMPfJzNNuQolXIhEhJPoNxAwE71Ojqb6/DaH1dqQaByHUR7PHmtBLIdZ5An1MuFP1tV/02ADwlYVwfKEyjJq9ditF8FOpLXWHMMlck6yXMhQe4M+DAxMTElqGIFPrNmzcITTzyRcsDnO9/5Dv7hH/4h/sDH5wHn64bL2aRU+2hbvEjWi5Gynnsa8385R1Ml01xvw6wZD6G+7jPNfpob6pCeNpX+nAAfowqb/D9v0PxuKMBnoJ+rNXvGQ1ix9DdRJ4k118stXWQ/5L8/++TDlAU9AMD1eOPWzqWHPvFq7xqrNi5a3RPHdi59hU+XvzUCwpApVZrR7UpgMYE4ghAAz/eg29UBj9uleTzZJ4E9osgZHoe0i3X5W+EJaNunHO4A7B1+nKsNBzW3dvSgO8DTVq7ugCDn/OiqeMjUrtaOHg3s8XS6FZDVGLHWgUxHroscugN2tH/dgJrac7hacxbt9+rR5W9VvvTLwEfqk8DzPNpvt6L1xlW0324FHwzSahqeD8oZEqNQ4UPby5RwYKMMn2jAx9vlhnXJs9i8ejFtydIDHwLoCLCiN1vKdLIcBcBFy/AhU9H8X3dpHityHA2cLi7eA+lBiAZ4N9ZeiljvLiWbRw18RI5D/s71WL1iPuyNNbBmmXD0wI7wdC4VrPF2uWHNMuHY6zsRCAy9wkfjVAc+vdopcC9bzcjOnIM7zpsR8EYSBLnSymzC1pfCrX2xAp+hmgGf8Qc+1iwThbTqFr6o1m2zP28jLOYM7furTxr4de/l5LwlIyBEQCw5lvrnKuBD3qtq4GP/okaeFKj77IxqUm0mRn6eEnO+8HsocLcD9htXUx74PPHEE5g1axYDPkxMTMmniQp8vvOd71CPHvAJfxmVc32MW7w0YOCeG7Mf/i5OHNdW8hDg06AHPgowaYgB+OT8LlMDY0YD+MxKGxj47P/vjZg5bTIFPGT9epCVaiLVPbY4BRRHgB+XDH5KbQ6U2hyGlTt6lzfZUN5Ui/Km2rEDPaS6J46j2I2Aj95ydU94e3WVjzrThtjT6ZKBT6crYl+a7aIcz+gxJF/H0+mSwY9StSMHLYfDmvWQZyB7Ot1w+Zpl4KMGWbGsifNEPA8S3Ey3c7so8Al/2Q+HNUfcCCiQI97ARw9JYgY+nFe+8Vr8DI4d3h21pctxsxbWJc8id/M6dN/t0AAbEsh89sxRun9apaPk6pS9V0hDtYVAN30O3k4XXtsqH7+l+TN5OqCS6ZO3eR067tjlm3KOQ+VHJbBmmZCdOQetn38SzsfgODp9K2+jBRZzBtpu3aTnX33jR25UL1w8KYc2cwz4xHJ9kalnRw/siApuJEHAtlVLceivmyEE/JHnwd+F82eOY1/uRryxdxtqqyPbv8i+6q5U4o387diXuwGFh3bBcb2Ktg7FG/ow4DPGwEfZjoIX8v4yuA6MgA/9/wPBHtV+YgE+oiBoYM9gwGegNUR81ivrkASBAR8mJiamRNVEAz5q0DNWwIfzecB5XXA5m+C+1Rz+om4gAnb2bFPKb1U/V4OdaD+vOF+G9OlT0PD5Vc12oijiqccfpq1UwNgDH1EU8au5T+GJ2dPQ1ycDqcr3zyN9+hS0tdanLPBRV/fUVpfLlS2jAH2a3HLFT6O7DI0und2RHkvAo4E9cZzMFQv0Ia1c2u3LokIfLwEzbpecVWAAUkTOE95OdZxo0MXZWRH5u05XTFCnutmD05e1Y9cJPHL5mjTPbajQZ0Cr8iSitiFEuQnwdrplYDYC0+NyHFzOJliXPItz7x6LCnzyNq+nIbvEOb/LpG1znV+2yX9hNwA+0gNJqSJ6FtbfLsCp0/mase47//gHBHt6tABk8TPoV26qhEBAmWr2LLa9vBSl7xXgdMk+evyjh3erqkIknDqdD+uSZ2Fd8izyd67HtlXLYM0yYdXy52Tg03A1DAtEEdx9D6xZc2HJzMDmFxaBV9q59MDn/JkiBQi1QFC3hAwAfPJ3Rp43Yk1FU4oBH/W52KdUY7TUf6bLbNG2YYV4PtziozoPuRuysWuTVZP9Y80y4dSJfE2WCsdx+MufVkZkBFmzTCg8lBeZA8SAT0IBHxLQLQQ8kXBP1eb3/rvHsfWlJcjOnIPS0wVyFpDq994uN0qK99P3WVlJIZ2qR6GOKOL8u8fhuFkLZ3019udtROGhXXDdsUNSPsecLXUoOiKHi5eeKEDgfoch8DlPgsVVa3C21OF8cRH25W7EvtwNKD97GgGlHVcPlOouVeKNvSpAebMWkiDQzxdni21CZPgw4MPExJS0Girw+clPfgKTyYSnn34av/jFL+gHYjIAHyPYM2bARwV+SLYPyfdRS5Ik5PwuE7PSpmLDKiuFK7bLFYZgRA98BEHAj34wA08+loaGazL04e65sWnNSsycNhn1tk814cxjBXy4e26sXJFFp3+R6qVw5pBxyHMqyH2rORzW7FKqW0YR+iS049zKFekyA8e2bbNi+jNnmbxWp/G20Y8z8O8cneVwdFZoXNFci4omm6HLm2xodBjtM9rzG2hbYxutyVFfhSZbFQL3uxX4EgYwWmtvAkcKeqg7XapjBLDt5aXI3ayAcH31yeJnDLOKyEj7zi/bBhzLjj4gJPA4dTo/Yqz70cO7EezppLDIqKULfQDv70b+zvWG+Uz9qu3QB0gCj9L3CrBFyXMiuTHnTh3TtnSpbrqO7NkKizkDJ9/eDUGIbOciLWFbXlwsAyHV6zMQ8NGEE+usySxKYeCTs3AesjPnyK8zrbAJ56QMVM1hXSiDuJ0bVuCu+w76g0HYG2uwZsUC+Zz5w9VA+3dtgsWcgbMntRlBh/dshTXLhNLTBZpKn2QAPpzPNe6gZqyAz8pF85C30WII90pPFFC4t3KRfD2R9xcJbEcfUHelEisXzYt4r63JXoAOR6OmEmflonk4vHsLchbOpduRQPfjR/6i+bnFnIG8jRbkbsiOAD40WFxZg7PhssEa5GBy/9ft9LNO5Djs37VJhs06QFl6ogCSwEPkuJTL8CF/0P7FL36Bp59+GiaTCT/5yU8Y8GFiYkpeTQTgEw30jAvw8XnA+bppm5ejKXKaVyjUj3Z7g2YEesX7ZbAsmx8Rhlx0ZH8EMGm3N+BHj83ArLSpmJX2EGalTcXMaZPxwXtnNLAm3sCHBDDPnDZZOa7a8s/f2v8XzXMYqAUtFcT1eCPDmhXoMxGBT7xbuUZ9vTYlWDoB1jKmz1upwuq+2zFGn4mRFjmPpnqotroc1iXPouurdg184XkePB+MYj6cdaO6SSeZQ5qWG1GEIMj7sn9Rg9YbVxHs6TR8PDmmvkWC53nw/q7w45WMI/V23i43RM6jHCu8dkEQcFoJbW6/3RIBfN7Yuw0WcwY6v7wTru5RtWZ4u9zIWTgXn33yodx6NgjwCfFBhIIDWHXDGPo2RNvXwucgqJ3QlcTAh8Cv/hgmlukrIMhje31fyTfrSntL4aE8zQ06d09+fU6+vTtiQluI55G3yYrVK+ZrgsMTGfhw3okHfAaGeyYK9zocjXL7ZWYG7rRcR8edVkgPJLhv3UDOonnYuX4FWuo+Rn+wF6FgEDX/cxGrVyyQgYtf2y5oMWfg6IEd6BMfyEDoQUjez8K58n6aP0Wwpwc1VRexJluGjNmZczTvX5ozpTyX7Wuex6rlz6Gl6VMEg73w+3tQcFC+XtXgqvLcGVizTDj4lz/B574DPih/NsrHMcH/tTyVseykPF2QAR8mJiamBFUqA5/BQM/4AR/VFyZnExxNteC8LgBh6CNJ2mlVkiQZtkkFPB0R7VuSJCEYDOJi6Tkce30Pjh7YDV/nHUg6UNPw+VX4u9s1xx3Oz4lEUUTBwb04emB3hE++fRS+zjsRsGjfnzfih9+fHnWqV7KL83loO5ca+kzIKh8yhn3UqntGac2X4zM6PmmsPOcORyM4X/e4AR8Z+oRbycho+MI392pzNQbJo9DnX8QSgkqCqDXbRTmW0c/1j1cDgvPnipCz7Fcofa9Asw3n82KtJROrlj+nrQhSfkdu8Ch40VX3HD/yGra8uJhO7yKB05zPRa2fJDSgVedX/fyinvMUAD7GI+oHr/DZ8+orEdk/ZSWFGuBTd6WSBmqXlRRGeO+OdbCYM8Lhugz4JCTwiQXu0cl/5gz0/72PwtvjR16DxZwhP15VySUJAuzXLsGaZUL5e6fo9vR4vd/IlYHKz9/M3w6LOQM+9x0Kdz1uB93HYMAnZ+FcbH5xMfw9PeHPLJ5H6ekCtN9upcdZazVj84uL0ePzgUQRCIKAmqqLOLx7C+zXLkEIBBjwYWJiYkp0pSLwiRX0jDvwUX1xcjubIqBPbIo+xlySJNU0sMht5MeN/OdqkePpLbdwRT42FAqlLOwhEgWBgj05vLt24rV2OZOvuod4QlX5KK+T/Xq4lWt8gY9HAxUaay8hZ+kvI6p8hpIvFPV3o/h4NZwhoc2Wxc+g8E05K+j0yX1Ya8lEdmYGzha/Rf/C7my4jPNniuj0Llq9o4NXpLqnpe7jMETiOHjcTrjaHBpzPg84jovJNCOITCzjooTKjjLsGW3gk7fJCkumDrbQSUUDw7BoU7r0wIfkKw1kTX4TAz4JCXxigXvqNkg1eNm+ehm2vLgYpacLDKGfxZyBw7u30GOS4+nbWNdaMjXwlwAfIRDAtlVLBwU++TvX0zaywkN5qP24HIFAACGBp+t3tzthzZqLYwd26No23fC4HfB/3Q7hGznzp+LsaVjMJgZ8mJiYmBJVqQR8hgp6Egb4aL5EuSNvenRfrjmfF5zPYwwXROMw6MF+P9Sfcz1eeL90wn2reZigKvr66E1SCkmSJHBeF4U+xCTEOaWrSJyjF9Q8lhAkZV8flcnrlAiwJwx9tFU+hW/mY1/uBk07EflMHPmxPDDKKRrSWg0yjvRAqLH2ErYq+T2Wxc/AYs6gOT79qpwcZ301zek4emBH+AZPB3zezN+OY6/v1Pxe5Dj5Jl9nT2eMdjtVdlDL1UJjfx0MBnxcbQ7NOgez+jUiFRo1VRchkOlmBn4z/8/YtnoZ7NfCU7XCU7r8mm1J1QMBOOSG/sMLJ9D6+SdRHfCEp8RxXteQnlM0M+ATT+AzONyLBnxyBsnNys6cozmmOidLXfGXo8/PUk3pyt8ZeVw98Om4Y6fQh2TyWLPm4sierQjc7wD6JDhb5HNwrvgohEAAXKebfhZwPhdEVdYQAz5MTExMCa5UAT7DhT0JB3x0X6jkL3wyWHHdalbyYGR73A54vnRSu5Xfu5zNUfbnpr/3uJ2axw7n52pwIX8JGPw5eZXHcr5IYEXybqLZaB3qL7GJD4kkiIJgDH5s4YqfWltpYsIFp7Fr68JVMJrnQVxdnnytXHoQMgGqfGhuj8s+/p99KpMqizD04bXZMaI47muM6XlonoMAnufRfrsVrTeuorVBlfejqiCRBAH2xhq0326JeM7qKht1VlEY+Iz/c46nbZcr5PZngzZDGVANDYLI15YMVhzXq2DNMmHrS0siwA2xu91Jb9h7uto07WCxAB9yjOJ39oD3+yEEAhq72hwK7AkDp+E8r+jPlwGf8QY+VpK7U/8pWhuuhn1D8eefyFVmqpYuPfAR1decAfCJdlz1c5H6JPr5U3rimBz0nCnDn62rliL0bX8Y+LxzTP43oVOZnNgbkGGP6nOKAR8mJiamBFeyA5+RgJ6EBz6G7g6bAqFhfPkz+MvvsD1YNYDRX5ndDg28cd9qhsvZpLEeikS3DMAIGKJf5hMWAEmRFT83a2V4YiulgISCn3jDnyjgJgLeRAE3hrZpoU+Tw2D/CQA1RnLOKIwb77WM4vPrcDQO/n4eBw/WMjXe64vtOURWa4qiEJn3Q26kVHCI5GeEYY53wPMhcvGpeEokO65Xw3G9Km7Xp75yjFQ8FB7MQ+B+d8T19dofV9JKKyMIoAdyBAKQiWsiF8Ca7AVYvWI+Om63QtTkN3nwstWsTEnqSg5ox4DPkIFP3iYrLOYMBHs6IQlChF3OJk2QfDTgQ/bj9/dEAB8CJaMBH5Hj4Ky/DOdNG/3s4Xkefn8PfQ/Yv6hB4H4HrFkm5G7IVo6jul6Vajcyjp4BHyYmJqYEV7ICn3iAnuQEPhPJ3TACXJHgSClb10CiZABAKvBzszbsu+Vh+ENAi6r6RwOChlN1M1JwQ+xSebyBxRhCkaSHV1GeV6Lk9kRz9Pyc5IEb8o3lIHlBvQNkBamerzFASq7zMRQ76uMNfLTnL3C/C1tXLdVkm5SVFKLo8C6stWTCYs7AzvUr0HPvrmGGz2DAB32QJ81lmWDNMkXsPzszAxcunIAgqPaTBMAnXhVI423O66KVVc766jDwUcGdWKu5IIph4KOaukauicKDuRACqn2IIs6/exw5C+eh9HR4SlY04EP2U3AwT67sU4DP+eKiQad0iRyHlYt+hq0vLYHf79d87qjDp4VvAhoApIbS588chzXLhKsfXWDAh4mJiSkZlGzAJ56ghwGfVHQ3BUHRAFA8M4fiIwmeTh30Ib5ehSZbFZocBgCHgZsxNzn3qQR9EjG3J9VNwY/B6HTtNpEe77WPl+MNfORzrAVr/q+7UHAwF6tXzNdkq6xa/hxOvr0bPfc6oc4u0UCAGIAPmca09aUlEfu/cOGENoNpDIKwR+b4tZslhDsHBj7iMIHPkT1b5UoYQUAgEEDeRissZhO2rVqK0hMFKDtZiF1/zIE1y4TNLyxCsMc3aIWPej/5O9ejrKQQuzaF9zFYaDMBO1tXLZUDpJU1WMwmJZQ6SMfL6wHlvtyNsGaZsGr5cwj29AB9QFlJEZvSxcTExJTIGgz4PPLIIwkBfEYD9DDgMxEcBkAE/nD3u8cV7xhLHuXq6ZT/amoIf3Rm4GacAEkKQZ9Eze1hZtZ7NIAP5/PQUfW0vYvnwfNBOV+pQZ2vFAY66pY7ng9GwB6a0xQMalp0IIoQ1flNDVfRfruF5jelcgZToltd8TVYS1cscI9kNlnMGVi9Yj5C38oAhvf7UXgwLyKwec+rr6DnyzvAA8kY+IjaoHb/3XalAsdE9/FZ5QfI37F+0AwfIRAwXMPBv/xJA5ykB5IhoNzz6itou3VTfq6q5z+RgM9//ud/MuDDxMSUPEp04DOaoIcBn4ljAnxczqaoY+wTQ3KblyRJEEUBnM8jj1N2NsUEgZhT0J3l1HEFPgme28PMrPZoAR/OFwl9ouUrGQVmx2Jysw6D/UfkM6VwW14iWw18CKzTj0MfFO6pYI0kCPB/3QV741W0q4KY0QcIAk9/19pwFT09PXS/ajioP57+uuN5Hv6v2mG/dgntt1sgBALgeR68atIfWXeIPBclg6fbZZeh4+efoPVGeA3QrUHUBcz3fNUGnuchKZVuoihCCATQ39/PgA8TExNToiqRgc9YwB4GfCaGyVQxQRDGh+OMQAQAEQgkCILyvLppRVCsVUHMqeMRV/dcLkeTLbFze5iZiUcT+HC+ATKRDGBM1G0Hyl/ivFHAkv7x43+uJ6KjvaZqcBIz2DMIXVf/Tg2K9EAxEgzqrg+Da0jgAjS02XDdvRw4nxucz03b0DiOo8ePWIMh1DQOlyf7A8CADxMTE1OiKhGBz1iBHgZ8JoZJdY/HZU/w6p7hSNIAIeYk9gMJouoLuCAIELiAch13R6/0GkblD23lutsx7u9PZuZYPNrAh3igKU7JsH/mEb42RhBnqHBvJI62T1WmU8Q6VVO69NVAnM8tT0R1k4lqMayZQM1BACXn84LzuQBR/kMaAz5MTExMCapYgM/DDz88JsBnrEEPAz4Tw8lc3cPERETBkCjIlV3DhT+klesOy+1hTh6PFfBhZo6HB4J68QJ+9HGdLjjrq8F1usD5XHC3O+Gsr4btcgVslyvguFmLQGdHzOuLdTv3rWY4b9ogChML+Dz88MMM+DAxMSWXEgH4jBfoYcAn9Z3a1T1ME1fhFj9D+BMN/Khye1grF3MymQGfiW062a43irmht8NpJ+UNbx/jbxfcziYZ7Fyvov8GuJxtqWIWAAAgAElEQVRNcN2xQwh0Q+ACUZ7ryJ43+XdHeiB/t2LAh4mJiSlBNZ7AZ7xBDwM+qW9W3cOU+lLgD8cNCn5Ybg9zspoBn4npWFqLtO1IMe53oH0mNPSRp466nE20iqe2uhz261UI3O0Ad78bQiAAMVogeBzOHbHzpk0GPhIDPkxMTEwJrfECPuMNeRjwSX2z6h6miSZD8KNAH5bbw5zMZsBn4lnOqhkitIgBXAwa0M1xY/L8YnMk4CGQx3G9Ch2ORrmap80ug56R5Af1DuF5d7rkSqI2OwM+TExMTImuWIFPeno6Hn/88REDn/GGOwz4TByz6h6miSpJksD5PHAof4F13KxFbTXL7WFOXjPgM/Gsr8LhfF5UflSCkuJ92Je7AftyN6CspBCuNkckGBoA+qiBj7fLjfNniuh3hbgBH68MaoZrV5sDzhYbve41vlmLjjt2zbauNgc4pT2r7lIlzp8pQllJ4aCu/aRCBkXKcx7K+mTg45gwwOfxxx9Heno6Az5MTEzJp7ECPuMNdRjwmVhm1T1MTIAoCppqH08nq+5hTk4z4DOxrK/CqbtSibVWMyxZJljMGRpbs0w4dSIfgsBHTtGKkvlDplg5m23IWTgX504dCwOfaDlBqqwgminEaY/D+TzwdLqoXW0OOJrkPz45mmRAov69p9MFrjNcxUMzeNocctCyzmHYYtO078qhzHJo8768jbAanCcj792xDrzfHx7XrqzHcE3OJhksqbYRuAD994YBHyYmJqYEFQM+DPikoll1DxOTLEmS4HG7VNDHNe7vT2bmoZoBn4ll9fhwzufFWqsZ2ZkZOHvyLXR+2YZgMAj/112oqbqI1Svmw2LOQE3VRfnffFEE+hC1dYn8HqIIzueBvfEquu92hH83nHYojgPnc4NAF44LKFVHAjguAM7nUmXrGO1D2dbniW07ZZ/EIj2eiI47drTeuKqxNcuE7Mw5uNn0qebnHbdb5dDlPhics/CaOF83hG/Cx6Dnsi/8bw0DPkxMTEwJqpEAH/KhyIAPcyJ5LKp7uB7vqOyXiWl0JMHTmZzQx93mgLO+Wr7hHyO7nE0p65G0mYynSTtL1G2S6JpmHtxq4FP5UQksWSYcPbADwWBQAxwEQYD92iVYs0zI3WhBiOejwAsD4KNAHwJX1CBoILij345TwR6xNwDA6HvHaHwXkVRW/VSSImxdOBfZmXPQ398X8bt4KdWAz89//nMGfJiYmFJDDPjIwOcf//Ef8c///M/j/iWHeeSOtbpHFEU0N9Shud425EogZ7MNzmYbOJ9nJN+PmJjGUMkFfdy3mtFcJ4eUNtmqInMshmFbdTkNO43mJlsVDUVNRZPQ12Rzsq9/pHZcH1voOaibakcVRHK+cMtUWXEhLOYMFL+zh+bNqC0EAig9UYBz7xyDJAga4ONsrkPRkdewL3cDjuzdhtrqcs023L1whg+tdFG1kb2Rvx37cjeg8NAuOK5XaSqI0Ac4m+twvrgIrjt2OJtteFPZvuxkIQKBgOEnsfvWDRxX1vQGWZMBeOE4DudPHce+3I3Yl7sBFWdPD7tqmQCfUH//oGsqPLQLtR8brwkAnA2Xcb64iK6r8NAu1FaXM+DDxMTElKia6MBn0qRJ+D//5/8w4JMijqW6RxRF7H91E2Y//F2kp01FetpUzEqbivUvWdDhaBz0L17eL520H9/RZIPL2QzOx8APUzIo8aGP+1YzvcFvslWh445dHiMfBzuuy21BA+0vkML2dHag2+1At8uedHY0ycHj9qZaw9+PdaWU43qVHIROpiSN8rHGwrEAUf22owUiHU21FP7UVpfDmmXC6hXzUVN10bDCq9tlR8DToQFBx4+8hpyFcyPyfvI2WWlujbO+Ws7weecYhUneTjde+9PKiBwca5YJhYfyELjfTTN7zp8pgjVrLgoO5kYca032Avj9fs0n8PunjiNn4TzDNYVCIbpd3ZVKrFw0T5e5Y5L3+VU7hloxNBDwOX7kL9HPE89rtj2waxOsum3J9gz4MDExMSWoJjLwIWtjwCd1HEt1zwsrspA+fQqWL/kvfPrxB7h66QLSp0/BzGmT0dPVBkCSy7YNREIeHU21CHg6NODH43ZEfRwTU+JIkm90lNDPRIE+atBjv14l38DFOa+F5cAks2VgZ6suR8Az/uHjBEDF+xo1dJyAZ3S74KivRm11ObrvdsQEWOMKIz0dFNoQB+53yLk0SgVP4aE8Cha2rlqKI3u2orzilAJ55O0gCuEw5vrLyFk4FzvXr0BL3cfoudeJ9tutyNto0eT9OJttsGaZlNBmOfR5f94mWMxyXlDbrRb4u9vQbm/A4d1bYM0yofREgZxn08uhrKSQQo/PPvkA/X194PkgXW/piQJIkgxy3LduIGfhPOxcvwJtLdfR398Hv9+PvI1WuiZJkuTtFs2ja+/v70Oov1/JK1qANdkLIkDMYIoGfCpLz8CaNRdHD+xAz5d30N/fD54Povy9U7BmmZC/cz0FUXVXKmHNmos9r74Cn1veNtTfD/u1S1izYj4DPkxMTEyJqngBH7PZnDTAZ5LuQ58Bn9RwLNU9lR+8j1lpU/HKyuV48OABJElCxfkypE+fgr9u/j1CoX7UXanEr+f9GMFgMOLxpLrH4yLjrbvBeV0U/DibGfhhSg4lAvTxdLrgbLGNOughZsAnye11Ke1N4/8a2i5XwJ4A64iHnc022BTYM95rIdZP6RJ4HjVVF5GrABuLOQOWLBOFEvbGGk348Jv522ExZ6DNeTM8fUsU0H23Hfk718tw5YGkAT7SgxC4e27kLJyLk2/vBh8MqkKKBfA8j7xNVqxeMR+hv/dDFEUKfM6+/RZCoTBMCQQCsGbNxd4d6ygwIWu6676j+Y4S8PvDa5IkHD/yGizmDPR+841mO0mSaF5Rzf9cHFL+TjTgs33189i5fgX6+/qgrhqSJAmlJwpgzTLRiiLb5Qrs3bEOPT2+iHWVv3cqJYCP2WxmwIeJiSn1NJGAz6QoH/oM+KSGY6nuWbncjJnTJuP+3dv0y82v5v0Yj35vMnzKz4oO70P69CkofucY/cscoKvuifiS302BEwE/rNWLKdE1ntBHU9HzRe2ogh5iBnyS3642B2yXK+ByNo3jOmTw1OFoHPfzMVI7m2Xg2nHHbvh7jzKee8ysfA7pp0GRgGae59H1VTtqqi6i4GAundBlzTJRiIM+YK0lE5tfXKxAG+1+QjxPt9MDH7mKxYRjr+9EWUlhhPfuWAeLOQMdt1shigIFPm2t9REAxrpwLva8+gcKfMiajNqqQqEQffz21cuw5cXFKH/vFCrOntb5FCxmEwoO5mpawAaTEfDhOA45yhrLI45zmlYpEbgkSZLmmFyXG+5bzag8V4Jtq5Yy4MPExMSUqJoIwGfSIB/6DPgkv2OdzDV7xkP4zbM/Rb/ypafyg/eRPn0qre4BgICnA7PSpmLdi9maLzeR1T1G1oIflvHDlOgaa+jjbnPQMGb7F7XhFpIx+JxgwCc17Giqhe1yBQ33HWt73DJ06h7w34LEtxr2RHsPetwOuNrGDvi42mToM9gYdEEQIPC83H5ULkOQ1SvmI/RtP9AHCjJ4nh9wSpce+Jw/UxSRT6N3duYctDZchSCEgU+7vWFQ4JOj++9oylHgjMVsMnR25hzs3TH4fvRr0QMf961mVU6R0bHk53rx3WL63OquVOK1P65EzsK5sCoVVmRNDPgwMTExJahSGfhMivFDnwGf5Hesk7l+9IMZWLH0N/RLj766h3wJmpU2Fbu3vEK/UA1c3WNkbasXAz9Miayxgj7O+vDUrbGo6NGbAZ9UsUsODr5cgcD9sW9DcjmblPyexGmBGqrdSqVUh6NxwPchATECp7RZjaLJ8VxtDjkUWQE0Lyx+GtaFc+H/uouGJevhT94mOQeHtHZZhwl8ykpk4PPhhRNobfgMrQ1XDR0IBDQtXbEAH/1/R5NVyR5qa7mOdnuDoYca3DwQ8Dl6YAfaWuujHisQkIOn6y5V0sDpPa++ggtnTuLqRxfQbq/HxXeLGfBhYmJiSlTFAnxmzJhBgc+Pf/xjZGRk4Gc/+xl+/vOf0w/ERAM+k4bwoc+AT5JbASuDVfcAQP729UifPgU9XW2ofP98RHUPABw/sh/p06fgw7Pv0f0R4DNwdY+RI8EPG+fOlIjifB44FOjD+eILRNTtW4PdYI6mGfBJHXs6xy/Px6kEHI/XdTxSE9hjj+EPGAT4jDbsCUMfF1xtDnCcAnU4Dvk718NizkB5eTECgQA4jovwLgX4tN9ugSiKFADx/h7tGHdRxPEjf0FZSSGkB6EI4OO4Xg1rlgnF7+wBz/NyJZHKnk4XAoEAJAUeDQX4kDVFm5RVcfY0JEmi2wWDQdpKpTbX6RpSfg9Zix74iKIA68K5yN2QjVB/f8RxRFEAx3H0WC9bzdj84mL0fvMNbUEjLjq8K2WAD/mD9s9//nP87Gc/Q0ZGBn784x9T4DNjxgwGfJiYmJJLqQZ8Jg3jQ58Bn+S2uvJmMHU4GjErbSoW/NqEZzOeNKjuuYGnHn8YT8yeht7eXtXNsBeOJtsIvuDL4MflbNKCH69cuo6+IX13Y2IaFbnaHHDcrI1bPoqn00WreuzXq5RQ2PG7SWbAJ7XscjaNS54PgSXjeS0P16QdLRbYQ7YfS+Ajch5wXiXHp1eGNOUVp2BRxrK3326FQKp8FNuU3J3NLyxC/9/lli4CYkpPFEBQIJHIcXA225CzcC4O796C0LeRwEfkAliTvQCrV8xHx51WTZYQ5/PiZatZnpLl9w8Z+JRXyK1n5RWnNNvK07vmouD1nQiFQihXcnoKD+VFVANVlp5BzqJ5KH/v1JCgT7TQZgLTSGC0Wvt3bULOwrnocDRCkiTkLJyLLS8u1vyBTL1+BnyYmJiYElSpAnwmjeBDnwGf5DXJy3E5m6J++RFFEe5bzfQvURdLz+HJx9Iwc9pk/Pwnj+Ni6Tk0Xbeh6Mh+PPX4w3j0e5PxwXvv6r6QNccvL0IDfuSAZ2eLDa5bzfC4SWAlg0BMYy9JkuC61RyX1q5EqepRmwGf1DPN8+kcm/YqUlmUjIHNZO3261Uxt6ONC/DxueQ/hijARz+W/cierTREedcfc2DNkjNkWuo+pmHMQkAGNxazPMWr7GQhig7vovk4ba31hlO60AfUVpfTfJrCQ3koK5Efu9aSiezMDFy4cEKGQ0MEPoIgyGtSJouR/WrWJEmqFjUTtq1aSsObX1Oe6+YXFiEY7DX6CI+qaMAncLcDa7IX0GlnFWdPo6y4CNtXPw+LOQNHD+yggIe8BnmbrCg/q1rTwrlYtfw5BnyYmJiYElXJDnwmxeFDnwGf5DUBJwNl95w5dRxPPf4w/UImSRJ6uttheX4+Zk6bjPTpU5CeNhXp06fg0e/9Kz5474yu7Flu54r7DatXnn7icjbBcbNWZRkAEQjkbnfC3e6kjyNl6WCj35lGQZxPbu0abtWEp9MVDmVOgKoetRnwSUXLEGOs8nxczmbUJtgI81g8HNjD+cYP+HjcDgp8RI5DiOdReroAW15aEhGivOfVV9BS/xkkgafZPOgDOu7YlQoWE9128wuLFDAUMszwQR8gCQLs1y5hq+5Yq5Y/hwsXTiDEB+VjDBH4AEDXV+3R16SaCsrzPAUs6hDlPa++gh6fb8if69GADyDBr1lTOKz57NtvIRgM0i0FgacVQWTbVcufw4UzJ9DeWs+ADxMTE1OiKlmBz6Q4fugz4JOk9rpoO9dApc0V58vw5GNpmJU2FRdLzynbSgiF+tHT1Ybid47h6Ou7cfLto/B13oEU0o9irxtGds9Q3S2Pv+2U8wsiIVCtkq9ig1MFhJiT22qgR6yurBmvKq/hVvloqnoGmPwzXmbAJzXt6eyQ83zGoM3K2WxLwvweF31fDhWKjRfwcbXJFbUE+EAUIQkCQspYdhKeHOzplMesC4ImjBmiCElUbX/tEtrtDeCDQXlbZTvpgYQQr/0ZRBGiMgK+/XYrWhuuov12C4LBoPzHJdVxAve74f+6Xa4s0inU328Q0CyPNvf7/Wi3N6DrqzaanxPx+FAIPB+k4cnBYHBIk7ki1mKQHWS0pnZ7A/r7+zQASr0m7Xbh7B8GfJiYmJgSVMkIfCbF+UOfAZ/kNGnnCng6MNC0CkmS0G5vwJOPpSF9uhr6yF90JCmkBBCGNPshsCf2yVzxdjciQBCxsykKFGJODdtopZerzSHf8IyhyNSuWKt8PG6HpqonUW+GGfBJXY9Vng+5xpPnGnLRkOnhVCWNK/Dxyv/2EeCjtiQIYcijsiiKEHsjtxe5ADguEDGliz5G/XPNVC85rFmd5aPZjuPA+WQwPlRAT/74FMt2Qw1pHq5iPZbRdgz4MDExMSWokgn4TBqlD30GfJLTsY5iJ19OokMfY3m/dNLpX+P9XKO7mzmJTWCexu4w2CMAyHlTrgYaS/BDqnwGq5hwttjGddT6UMyAT2rbcb16dPN8vMmX3+Osr4YtJtjjonBHbVfb+AEfevxOVxi0DGC5BUzZjw76iL1cePIX2VY3rp1MBYv6O/VjVfviCPTxusF53UDf2MCZRBMDPkxMTEwJqmQAPpNG+UOfAZ8ktDLqfKCwZr0I9Hk240mkT5+KvdvXRy2PJrk941fdw8zsAYFCpJrLedMGj9uFWP4qPFJ5Ol1w3KylrRV6k9HOiRTKPJgZ8Ind8o2zdhqSxhyn3JwPZZ+cgeO47vvqUe0jCx03Mplw1Z3QfwQI29lsk2FPLOv1hiGL3pzXNebAJ97Hl/fpVP13LNd/tH0ZXxvkO4Oz2aZ8brrA+dwpa1GXI8iADxMTE1OCKpGBz6Qx+tBnwCf5HGs7l16SJCEYDGLBr01Inz4lKvRJjuoe5olkAmAIhBntEn9RFOWWMl2LjHrUepMtsUKZBzMDPoObVEcMWOGgqYiIcb8D7TOO0IdAmdHI8wnn9yR+YLOzWa6867hjj+08eF0UUowl3InZ0cCjIYw0gDReV1R4HT/LxyATOGN2nFuCNe3fip0tttgf72wy3IfeXKf2jw8M+DAxMTElqAYDPg8//DBmzJiBmTNnjhnwmTTGH/oM+CSfYwlrHkg8r4U+PM9rb3RZdQ9zQrqbVvuMBfQhNwnkhjERR60PxQz4DGyR82iySuIFfeT9DvR4Lq7Pg+b5xPkGP1muH/I+HdJ7NJGBjxiZ1ROLSQXZ2AEf4m46hXOsHbjfDYELQF9JF61lz8hCoBuiwT60VXkuiFxA8+/FRAA+M2fOxIwZM/Af//EfDPgwMTEljxIJ+Ewapw99BnySzEo7lyDwUW5TgRsNdVi53Azr7zKN/dtM/OGFFfjh96dHVPoQ4MOqe5gT1RroM4p5ER53uK2LVPUk2qj1oThZbtjHy/oqHM7nReVHJSgp3od9uRuwL3cDykoK5SBxPRgaAPqogY+3y43zZ4po/tpoAB/OF87zCXjiV40zVpPARmLSamkf6h8sEhX4GAQwDwf6jC3wGR+LSij1SCrpxN5B9kHykHxKmDYDPkxMTEyJr0QBPpPG6QN/EgM+SWeP2yG3cg1Q3bD/vzciffoUzJw2eUA/+r1/xaPf+1fcablOqyUI8Em26gXmiWUKfZzNkMTBg8uHI87nkSeGXZeDX5OxqkdtBnyiW1+FU3elEmutZliyTLCYMzS2Zplw6kQ+BIGPDLKN0mYDZTtnsw05C+fi3KljYeAzYHuOukVHVWUwwPacz0MDll3OJgjfBKK2/oSf/8AtQqRVTG6RGv/Xy8jDhj3K+Up04ONsrsP5M0UoKyk0dEXlaRmC6yqCJg7wCQNbZ4t8rgJ3O4YIfML7qLtUGf18n5RdcfY0/e7EgA8TExNTgmq8gc+kcfqgV5sBn+Sys9mmmcx1o6EOle+f1/wsFAqhv78vZqtbY7h77lEf7cvMHA+TSV4uZ9PoQJ++cFtXMoMeYgZ8olszdcjnxVqrGdmZGTh78i10ftmGYDAI/9ddqKm6iNUr5sNizkBN1UX5c1eUx1RHqwggv4cogvN5YG+8im7lRpTelMfTCqQJBAJy6K9vgJYy9eSmAezplAHScEabj4XJ+uzXq4b3Xk0C4HP+TBGsC+dGAEjqLBOsWSbk71wP3t+lndDlc8nhzwNBQp8KLA4A/zTbxhhqHst+I8BmtO2i7UP1XiLnyn7jahisquFqFPijBj778zbCagB8tTYh1N/PgA8TExNTImsowOcHP/hB3IDPpHH6gDcyAz5JZNrOFb653f/fGzEr7SG02xsgSRK4e24Md4oRre6JYxsAM/NomkKfUcr0IePZPZ3xn3o01mbAJ7rV4KPyoxJYskw4emAHgsGgBnwIggD7tUuwZpmQu9GCEM/LMCcW4KNAH1G5AVWDoIFgS6zbabeXFHjlUcaKR4KdoeyX87qUPwQk3rWjhT3D/LcrCYBPWUkhLOYMHD2wAy31n6G14arGF8uLKYwsPV0ASQ0j9WPZDeGfBzFlWBEgE8v1SABNrNdtDNd1tG3U1zM5V6164KN2b2QrpXqt+3I3wGLOwIclJ9Da/Blab1yV/fkn1OR7F5D6wOcHP/gBAz5MTEzJqbEGPpPG6YN9IDPgk0Q2AD4BTweK3zlGM3g2rVmJpx5/GPnb16O2unxIN8HO5jo5o4HdEDInkUl7lz5TIR4i08FIpUQymwGf6FbfwJadKYLFnIHid/Zo27ZU0Kf0dAHOnToG6UFIA3yczXUoOvIa9uVuwJG92+TPYEGg23D3whk+0gNJA1zqrlTijfzt2Je7AYWHdsFxvUpTQYQ+0Lae7rsdcDbb8Kay/emT+ei+2wFJD5dEEbbLlXhj7/aoayLbervcKCner8krCtzvBqnwIRUi4/1aaR0H2OPzDDiWXX7vjx0IUgcM06wYFcQ4V3wUIZ6HJAgRtjfWwJplwpaXlmhhJAE+UeDLYDBlKGBGs+1Q9qm7bqP+PoZtykqKBgc+BtDHCPi0Nn8GQeAhCILsbwLgfC4IgYDm+xUDPkxMTEwJqrECPolsBnySx+5bzRHAB5AgSeHR6vl/3oBn5vwQ6dOnIH36FDxr+hHyt69Hh6NxQPjD9XjhaIocQ83MnOj2uB20Cme41W3RJHIcnDdT433BgE90q4GPo6kW1iwTVq+YD3tjjeENoyAIGtiDPuDMqf3I0bXcWLNMyNtkRejbkAJswhk+5PEcx+G1P62MaB+xZplQeChPc+NOWlUKDuZGHGtN9gL4u9vlm+whrAl9QN2VSqxcNC+iZWVN9gJ0OBq1rWExZKGMjV1w1lejtro8Dq1mxlOc6AjuMQI+nM8Ft3JMj9sBzuuSQQ3HhYHPqWPh6h2dJUGAdeFcZGfOQejv/RoYyXndqPyoBPvyNlJI6GqzQxQj4V/dlUoUHdaCSz18HAqohCi3StpU+yVrcNys1UJRn5vm75w/U4R9uRtRdrIQQiAQvl4vhSFm4aFdEfuoOHsaFrMJrTeuwtkSBqNlJwu1uT6669kQ+Bi0hU3E0GYGfJiYmJJWDPgw4JNMJuPStcBHKzm/px/t9gbs3bYOTyqTuGalTcWzph/h1IkCBDyRN8YEJrF2LuZktEOBMvFu6xJFEc4WBnxS3WrgIwgCCg/lUTiybdVSFB7KQ211OQL3ParqBWgqb3IWzsXO9SvQUv8pgsFedH3VjryNFpr3Iz2Q4Gy2wZpl0gCf/bs2wWLW5gV1fdWOw3u2wpplkttzlG1J5YLFnIEPL5xAsLcX/q+7UHAwV27lORHeVrOmuo/R1dGC9tutEWty37qBnEXz6HbBYC/4YFDJK1qANdkL0H67VR53HaUVZuwtwx5bXGBPdHs6x67Vi/N5KGQKeFUtpEMAPs7mOlizTNi5foUG6LnbnXjZIITcmmWi1wHZ9v1TxweAhGGINCioVB2fu+fGn9c8b5iJY80yoeZ/wmtwtshQ9Ihy/VvMGVi9Yj54vx8ix2H/rk2wZkWuT33tE+ATFYx+1W5Y5cOADwM+TExMKSgGfBjwSRor7VyOptqoN7Wb1r6AwkP5CIVCkCSJwp+aqovYs20drfqZlTYV61+y0DYwABQmsZtB5mQ0aesajfBmEtyciPklQzEDPtEt55eoKnh4HjVVF5GrwBFyU2nNmov8nethb6zV3CS/mb8dFnMG2pw3NTeH3Xfbkb9zfVTgw91zI2fhXJx8ezd4XV4Qz/PI22TF6hXz6Y02AT4n394Nng+qjtMBa5YJe3esozfa+jWRKpaO262aNR0/8hos5gz4vF9p1q7OKyo9cSzc3pYAwMfZbBt12MP5wgCG87lG3eRYJC+MttHpWrqOvb4TjqZaOJttGpcU78daSyayM+egpe5jen2KHIeXrWasWv4cPvvkQ/Tc6wQfDMLeWIO8jRZYs0xyBfADSbkeZfh3132HwkcCCe3XLtH9DgVUkmvs5Nu70fnlHRqCXl5eDIvZhK0vLaHXuLPFRkHPZ5UfoF/so+urPHcG1iwTDv7lT/C578jP44sarMleAIvZBP/XcoUbAT4kgyfY2wu/vwcFB/MoGFVPyaOfAwbA5+K7xXDcrIWzxSa7vhqO+uqIPzAw4MPExMSUoGLAhwGfpLECfDwuu+FIdvetG5g94yFkL3uOTo0gIvAnGAziYuk5rHsxG3u2/iEC+KRCFQPzxDQJb+Z8HgZ8opgBn+g2CqsVBAE8z6Prq3bUVF1EwcFcGoqrr4xYa8nE5hcXR0AbURTlvBVSvaADPnVXKmHNMuHY6zsNxz/v3bEOFnMGOm63QuqTKPBpqf8sotXMunAu9rz6Bwp8jNbEeV3wdLoQ+rafrmn76mXY8uJilJ4uMFyDxZyBw7u3gOcTA/g4m21jNiJe3dY1FlbDHleb3NIFZcw6eS3C8FFrizkDm19cjM8++VBuA1Sqfsg19tknH4L/X7/m+vZ/3QVr1lwc3r0FoW9D9Po89NfN4ddbAT3HTJIAACAASURBVJcXy4sR8HQAfdLQQeXJQhzevQXBYG/Eeyx/53pYzBm0BY0Anz2vvoL+YBDoQ/h9ZjVj84uL0ePz0fcsAZOHd2+B/YsaSA/CwOfs229p1hdQgVGj69kI+FjMkeeaTENTf4diwIeJiYkpQcWADwM+yWLacnW/2/CmtLnehvS0qXjrwF81X0L0IvBHvY0cNsqmczEnr0m48mhM62LAJ/U9WKisIAgQeB48H0R5+SlYzCbNDW2OAlvUN8lGYbJ64HP+TLhFK5qzM+egteEqpAdh4NPaEBlGqwc+hmvq5eDplMOXyZpylMyXgY6v2c84Ah/3rWYKe4Y1fn3Ilqtsxsw+jyZAWuQCEVO69rz6Cs4WH8W5U8dw7tQxbHlpCbIz58hT5Xp7EQgEwtedKKLosFxdc+6dY4ZAb8tLS+i1LHKcUi2TgW2rluL0iXyaySNn5Eg082kooFJ6EEJIdR06m+vgrK9GSfE+rM6er8kcIsDnbPFRTS6Pu90Ja9ZcHDuwI+J9JgiCBqzSDJ/m6GA0VuBz9MAOnFOd73OnjuHcO8fkNjRW4cPExMSU+IoF+KSlpcUMfBYuXMiAD/OoeLD8HkmSsODXJlienx9R4TOYvF865XYudW4AM3OS2XFTBjMM+EQ5Pwz4RLX6hvCFxU/DunAu/F93RYU/eZuscotLo1xREHETGSPwIQDnwwsn0NoQOWqbmATWDgX4RFsT5wtnFpHtSPZQxLE//wQ1VRfQbm+g4+THC/i42xwy7HE0jhHsGQd7w6HNnM9Fx7KLooiykzLwOVt8FP3BIJ3Mxfu7kL9zPaxZJpw6kY9AwK8ZUR6uVIkO9NTAxX7tEra+tERTTbQme4HcBqVch0MFlSLH4fyZ49i+ehlyFs7VVCXpj0+AD80qIu8d8vPio4ZB6ur3mTq0eaTAp6X5M/C8dkpX4H6HfC5USmbgs3DhwpiBT1paGgM+TExMySUGfBjwSQrHkN9z/MgBWJ6fTydzlZeVGoYz60Wqe1h+D3Oye7SAD6keYsAnda2+ISQtJjVVF6OOdN6lAJ/22y2QHkgUABm1dB0/8heUlRRCehCKAD6O69WwZplQ/M4e7U2lYk+nC4FAgFZWDAX4DLym11B2Ul4T2a7nXmfE8QXOA8f1agjfBDRVQmP9+hDYY1eqXMf7ehkVq2BPgIREKwCC4zgKfIxCm3l/F63M0V+3BFzctP0PWj//JCpUJNUx0gMJPM/Dfu0SCg7mYsuLi5GdKUOcwoNyGPNQQeWb+X+GNcuEVcufw6G//glni4/i6qULaL/VErWlSwN8RFHz87EEPhMhtJkBHyYmppQWAz4M+CSFB8nvAYCiw/sw/1cZmDltMh793mTNZK4Nq6woPJSPpuuRFUKcj41jZ04NjxbwEZWbDQZ8UtfqG8La6nI6lr3jTiv0+T6knWXzC4vQ/3cSpizfjJeeLtDcHJJJWfqMFAJ8RC6ANdkLDI/F+bx42WrGmuwF4P3+IQOfWNYkBPwoO10AizkDBQdzIeiqgc4rE5s0+xhj4OPpdKU+7PEZwB4CfDhuUOADUaQB22SiFYEf5HE1VRcQCPghBAIaqOdqc9BwZe6eG3VXKuHpdKnaGOUcKwKUQn/vjwlUCgqodLc7kbNwLg7+5U/o7e3VbC+KAratXjZ4hY8oguMCsGbN1ebvkPcKx+HN/D+jtrpck+ETd+CjvB7udie4zvAf1LguNwM+TExMTIkqBnwY8EkGD5bfA4THsQeDQTR8fhXHXt+DdS+uwDNzfoiZ0+TpXOlpUzErbSoaPr9Kb4pJOxfL72FOZruV0OZowMfb5cb5c8dR9Ld92P77Zcj5XSasAzh/5waac8WAT+pbfaOnH8t+ZM9Wmk2y6485sGaZIiYhCYEAnRSUv3M9ykoKUXR4F83HaWutjzqWnQAmMs6aPFaeuJSBCxdORIxljwX4DLamlvrPIAQCCNzvRt5GKyxmeQQ9CW8mz3XzC4vQc69zXCp8KOy5XoXA/VT9N0oFe7wuzZh2zucCFyPwkVQByOoR5S5nE6xZJuRutMDf3S6PeVeud2dzHVYumicHEH8bgrP+MnIWzsORPVsjoMq2VUuxavlzStZP7KCSXPPHXt8ZCRTfPU7fT4MBn3D1nQn2L2o01//5M/J+rn50YXSBj/K6OFtsmild7lvNDPgwMTExJaqGCnyeeuopCnzIhyIDPsyjbZezacD8Hr3Uwcz9/f3o6WrD1UsXcOz1Pche9hz6+/voth6W38Oc5G6uq4btckVU4HNg1ybMnvGQDD2nT8HMaZMHtXraHQM+qW+jseylpwuwRZVlQrzn1VfQUv8ZJIGnVRToAzru2OkNKdl28wuLFDAUMszwQR8gKVOGtuqOtWr5c7hw4QRCfDBcrUGAz+efQOACchaPksejBz6xrEm+ieXg/7oLBQdzI57rzvUr0HZLO2o+DCNG1xMd9njc8pQuCnxKIoEPyfgh7lamUGkDkyUFYMpZPKdO5KPsZCHe2LstDCRv3YT0QN5226qlsJgzKCQsKynE9tXLlPygt4YMKqUHEq0OIvD09Ml92L56GW3zys6cQ6uS9K1bauBj/6I24pj7cjfS/QR7eka3pUt5bRw3tcBHkqSUAz5PP/00BT5PPfUUAz5MTEzJKwZ8GPBJBpOMnWitKtw9N5rrbRprt5XCEEgX6Eyqh9hNIHMyurmuGrXV5ei4Y1emdNk11/6BXZswK20qnpg9DTs2/R5HD+9GS93Hg7r9divdDwM+E8MR0Ec1lp1kkvR0tYH3y20xIhe+2SY3jvz/+un27fYG8P9fT/imVclHCfFBTRgtRBGicqz2263yY2+3IBgMyo9VZZPIIb094AJh2MMp/8sHg+B5LYQSRVHzHNpvt4DX7Vfk5Mld/P/64f+6C/ZG+bl2fdmGro5W+bmOeXWPC856+b090WCPyIXHwZOsGHEA4KOHPqVKix6p2kEfEPo2hNLTBVi9Yr4G6G1+YRFa6j+lECcaJFy1/DmcfHs3bWEk1/KAoPLbfs0+t760VLPdlhcXo6XuY5SeOiYHoF+7JFfB6YGP6j0mRIGje159hUKr8QA+QOpl+DDgw8TElDJiwIcBn4S3kt+j/3IBADca6rByuVmuXkibqvGstIew/iULGq/VRAVFJLCZ5fcwJ6P1I5odN22atkdvlxuzZzyEJ2ZPw23HFwj19yMUCkGSpJhM3yccB+dNGxjwSX3roQ+5ISTTeTgdZOE4DpzPTaswqAMBcFx4ezWAITfpdAKTkgsiKq02wjcBzTYiATO6bcmNMKd6rAYAkMeobpb1eUTkRtrTKY8FF8VwDgvnk8EDfcwYwx5bdTm676Yq7AlDHT3s8XZqx7KT11sSeISU6VwUgvRy9JpVt3aFgkGEdPBPEgSE+CDs1y6h9fNP0PVlWxj+DQAJWxuuKvCR18DHQUGl+tjKPtXbkWMLgiBPHVOFRof4IIUsGqiqArHtt1vReuMqer5qA8/zkERBC0aDwQjYIz+3oLZdLQrw4Xk+ch8q4KOvJmXAh4mJiSlBxYAPAz4JbwX4BDwdUE/cqvzgfcx++LuYOW0ynpg9DSuW/hdWLP0NViz9DZ775RzampKeNhV7t6+X//KrE8vvYU5We9wOVbuHDDAcCpQhOn/uONKnT8Ff//z7iMq2och9q5lN6ZpAVk9HEnu5CJhD2qA4rxvuNqdyY85F3FhqHu/zRkIhjoO3061p2zG0zwPOq4VKBPiInPF+5ecRZU2qtYVBAweP2wnO5wpnsXjdCgRSnu8Ynf/UgD0yQDO0Lwx7PJ3RYQ+9FnWAT231Y41+rwc08mMCStVWJPyD7hoJhysPcB2JIgWFEftUtWMNuJ16nRGPka/z6MfU7WPQtRq8R8l7v3eQ9wwDPgz4MDExJZ+GA3zmzJmjAT4/+9nPGPBhHj0rwEed3+O+dQPff/i7ePR7/4p3iv6GvgcP5OoFxSS8+WLpOTz5WBrSp0+B9bcLEAppb3rpOHaW38OcZHbWV6PJVqWZ2qMHPkV/24f06VNw0/Y/I5rcRYCPpzO53ycM+AzPHrdTc8Much5wXhc8bgfNWVHfeOvt6VS27VTf9MvWbuOMAABkOyNH28bjdlJgwPmir0v/PF1tDjjrqxWAJb/H5LaisTvXzmYbbEqL5ni/7sO2arz6QPZ0uiAMAHvU+zMCPjII0r6m0aCPGPE4LgJ6ULg0GCDhvFooOiBQ9A6+3WDAhvOGr+NYjhltzYPAHvp+GWAfZJtUBj5kKA0BPnPmzGHAh4mJKbnFgA8DPoluj9sRkd+z/783Yea0yXin6G/oH6ByQZIkBINBLPi1CTOnTcHF0nOa/VDgw24AmZPN97sjRjRHAz4tdR+PDPi0OxnwSWLTG9neKB4ohNjrUmWpRIcnI7URyBmuKYga0jngKOSxXa6Aq82h/O/YgRdns03Tojne182w7NXm8kTCOGPYQ64zI8BGXs94XWveTpcGLEZ/zwwOCQe+poe+Xezv55HvZyRmwIcBHyYmpiQSAz4M+CS6PW5HRH7Pr+Y+hSdmT0Pfgwcx3bA2XqtBetpUrHsxWztqmuX3MKeQ9cCn7Gwh0qdPwbkzRyFJIQZ8JhjwiakiQFfhoN2HSxeeO9KbbaMqjfjDIzXwGdI5EEVwPnkyVm11hRyYPEbtvjSPy9GYMrBnILin+W/143yRnzHxBj5GQJB5aGbAhwEfJiamJBIDPgz4JLpdziZ43A5ANTFo1oyHsGLpf8WcSyJJEmalPYQVS3+jHTXNgA9zClkPfFxtDsxKm6oZsT4ckX0z4JM8FjkP9DkhMVkNfbzqFpsRAp9e4wyW0YA+GkAwjHNA8rHkCVmjf624lWoie1NtysOeCPgzCOzhfAz4JKIZ8GHAh4mJKYnEgA8DPolul7MJnNcFEtjc3FCH9LSpeOvAX2m1TiyKBnzYFz/mVLEMR8PvFUmSYP3tAqRPn4Kta5ei4459WK1doiiPZWfAJzlsBDo4nxe2K5UoOvwa9uVuwL7cDSivOC23tkSDPqSdyzvCVqsBYM+oAp/eQMQ5qPyoBCXF++g5KCsphKvNoTtfgnytNI1+UDkNX5+AsIe8VgPBHnKOGPBJLDPgw4APExNTEmkw4DNjxgykpaXh0Ucf1QCfefPm4emnn6YfiAz4MI+Wnc02cKpR07bLFUifPgVHD+xmwIeZWWWXsymi/bHjjh1PPpaGmdMmY1baVMxKeygmq0POGfBJLutbmOquVGKt1QxrlgkWc0bYWSasyV6Amqpy7SQiVYCtZr+q8eRqmKMfoW4UIkvgjrfLjTfzt8u5bMp4bbq/aK1X0Y4XZTsSEK2GOOQcWPTnwJwBa5YJp07kQxB4uh9SWSr2BqJk/ijnRDlPg2UDGb1Onk5XxKS9pPMIYE+s8IUBn8RzqgMfcn8zb948DfB59NFHkZaWhn//939nwIeJiSl5xIAPAz6JbkeTTTOhq+iwHERbX/dpzNUKoihiVtpU/OGFFREZPmwkO3Oq2OVsguNmLUQx/H6RJAnBnh7kbl6PZ376BB793mQ8+r1/HdQRcJQBn6SwXN2jhT05C+dh1fLncLb4LXR+2YZgMIiur9pReroAFrMJ1iwT7NcuUeijmRSkG4M+LKtGTZ8/UwRrlgmtDVcp8NGPzR6J5ZYsZ3iculLZs9ZqRnZmBs6eDJ8D/9ddqKm6iNUr5sNizkBN1UX5HHAcOC6AmMa6x9oqpoM+WtiTpP8GjRD2MOCTvGbAhwEfJiamJBIDPgz4JLQNRrLv+/NGzJw2GXu3rUNFWSmarts0LV9GIm1g6qogAnzYSHbmVDEBPur3C1EoFEJ/fz/6+/tisjrzhwGf5LEaQoRBxxzccd4Ez/MaCCEIAsorTsFiNmHrS0vA87wGvmiAj74tK1ZIQ7ZTXFZSBIs5Iwx81L+PERoNZs7n0QCfyo9KYMky4eiBHQgGgxHnwH7tEqxZJuRutCBEztEgsIeuKVbgo4E+LlVG0MSFPQz4JK8Z8GHAh4mJKYnEgA8DPgltA+CT87tMzJw2GTOnTUb69ClIT5tKW1WeNf0I1t8uQP6fN6DwUD4qzpeh6boNp0/K04pOvh2eVsT5vHA02RjwYU4ZDwR8RiLO52WhzUliNWBQgw497FEDj22rluLQXzeDD/g1YIVk3uzL24h9uRtw+mQ+XG12SKIW1NRdqcT5M0WQBAF1VyqxX9m+ouI0hEBAs11+7gZYzBkoOJiLspJCSA9C9PciF/vxyOj0N/O344292+C4XkUrhjifRwN8ys7IkKn4nT3hti3dOSg9XYBzp45BehDStIw5m+tQdETOPTqydxtqq8sNQZWz/rImG6jw0C7UVuta5UQRnM8NZ301aqvL0X13YsMeBnyS10bVpAz4MDExMSWohgJ8HnvsMQZ8mMfWBsCnw9GI4neO4ejru7Huxf+fvXcPa+pA9/1xup+Z3dmzd3v2Pud3TgWn085MK2BtFe3Fam0F7EWdtspNpRclQVu1N1Fbb1MvaKuiTtW2KmDrvfXWqQIdFbAqoKLQcklUILECiRWSNVPISisk398fK2tlrWQlJBjIxff7PN+nT8m6uxKyPrzv952KqakvYtjQSFsrSl8pDLIBoZiocAzqfxfKy04Kf5FiWrh2sVB++CPfWvYE+JgZxmvgQ2PZg8diuLA2cy4USbGoLj8pBQ8O1SsmkwkWcXVPB/dv/qZM5o0yOQ6nC4/AesMqLLsucy6UyXHI2ZAJZUq8JCMoc64Sll8swnKKpDikJY4SlrH83Nmt/WXOVWLRjFRhuf27troEPqqKEiiT4zBz6gTUXjjtBGF46MPDJ/767N21Duni87EdT+Y8+zmhA1i/Yp70vEXL5mzIBCuCberyIpQGM+xp8R3sIeATvJb7XRPqwOeRRx4h4EMikYJTBHwI+ASydVqVE/CxWq2wWi2wWGzu7BRaVeprz+P8mZMugVBdTbkAfPRX1L0yhYVM7i27Az7bNq/HX+KfwJDofujs7JC89tWBbVj81stY9OZLOPhljlAFx0un1RDwCRKLIUZ6ymikJY5C67VGCexhWnRO+TPitikzw+BNZRJmTBmPk8e+RmtTHTrb21F74TQy5yqgTI5Dg+qCAGHW2qp2Zk6dgOpz36KzvQ1NP9Qjc64CiqRY1J49DusNKxou1yL7o+VQJMXi68Pbuc/jG1an/bW3Nnq0v2UZU9HW8gOafqhH89UGly1dLMsiZ0OmAGEWzUhFzoZMW0uV/ZoJLVoMA3VlKdJT4rEsYyqqy79Fu8M58RCq7EQBlMnxWL3kbdRdrEJ7eztM7e2oPXscs2zZQE0/1AvVParyIjRrav1+n3TbtsltvoA9BHyC1wR8CPiQSKQgEgEfAj6BbB74MC06jyoROBjkGgiJ+811V9TcyPcAOE8y2Rfmv4RbRV/CzQyD6S8/j5ioCCGwWQx8Plg0D0OiIySVccrJY6UZPgwDNbV0BYXFEEeZEo+0xFEwiXNrGNGyIujj2DKlTI5Dddk/wBoN4AObrSwLk6EJyuR4bFy1QKhy4QFMddk/YGVNAngpKcqDMjlOaJWydlhxcE8OFEmxNthjcdqfxWRfv8v9lX9rD34WWd+o5Uat28KmzWYzWJMJpwuPYLkN2PDwR5kcj6xlGai9UMLBJxvw+SRrMXec6ipJRVDz1XpkLcsQgE9pcT7WLJ2Nxit1kuX4NjE+r4hp0dimhwVrZY/NNuDDtNw88OG3RcAn+EzAh4APiUQKIhHwIeATyLYDH/tYdl9JXVlKwIccUpYby75t8zrEREXg2Scfw/cl36Cj44b9PXC+GEMH9MOwoZH4YvenOHnsaygmjUFMVDiyP14jBJwDoNDmILGnwMexrUsMfHI3rhTapA7uyOG8x+4Fr0/GzKkTYPmlUwJgOtvbJOBFVVEqAT7i0Ob62vNCxY5kf3tynOzp/mDmJmcxeg0YxihMFxNDGJPJhKYf6nG68AiyP1ouTOjiW8fYn7jpXG8oEjH/tUnSa2ez5ReLcOzWG1ZYfrEIr2nr1VBXluLQ3lwsmpGKtMRROF14mAMMjFEC3ILSPgI+4hygrnL0CPgEngn4EPAhkUhBJE+AT1RUFAEfsl/cU8CHaeUCm+lLHzmUrFFXQFOnkgCfkcMGYlD/u/CD5qJTq9bit1/G4Mi++GL3p+js7ITVaoXJYMCIRwdgzKjH0Smq8tFcrCTgEwQWg4nMeUooEmNRf6kGZrOt+qSNcVrOEfjwQMWV0xJHIS1xlJC/wy9vaW+XwBd1pWfAxxf7E4KWbQ/1MJudgI9jZg9rMsFkakdeHjepbObUCTAZDDC3MVCmxGP1kndkw64dJ4+VnSjAynenIT0l3lY1FCc57lPHD8N4vYH7NyDgwwEe3i06eyWWrEXAp81o/3d2+Pcm4NO7vpWBT1RUFAEfEokUXCLgQ8AnkN1jwKdFR8CHHHJ2BD7q88UYEh2BJXPfkrRo8XrisQcwqP9daGu5Lvm58pUEDI7sK2n90tarCfgEgcVggs+tOV14RDaomPcnWX/FopkvofZsIaw3rAJQqTr3LWrOHLP7/CnBcsDmZoFP1blvJfvwZn8SoNCi4cCWDRpMn/Q0lCnxMPzY5BL+ZM5TCnlDLMt6DHwKvtkrBDuvXvI29u3cgiNHdqDm/Ens37WVa+k6c8x+/UMF+HQzw0eo5mEYpxwpV2ZsuVOO1VwQVa0R8OldE/Ah4EMikYJIBHwI+ASyCfiQyZ7bCfiUF2FIdAS2bFwlac/iAc6Q6AhMSX5GUskDADmfZCEmKhw1Z44J2yLgExwWP0Tz06kWvj7Z5Vh2fZMW6bbWr9amOqDDioM7cuygwmgAYzSCNRphZVlYWZa7x0RTs24W+Ij3Z2VNwn682Z/jAz3DMAJUyFqW0SX4WmEDPvW152EVASC5lq5tmz4QRsq/oUzC/NcmoUX/A0wmE1c5xLJgfzLi4zWLhAyfkAE+LRzw6U6Vj1DV4wXs4TOV5GCPpLqLgE+vmoAPAR8SiRREIuBDwCeQTcCHTPbc3gCfQ/tzERMVjqXz3nZ6bcXCuRgc2ReNVy4DIOATTHbMrOFhR86GTBivN0srJ1r0WPneNCiSYrFl/VIhFFmjruDGj89VcFUxtkoZDuKUYdrE0chaluEUotxd4CPen8nQ5LANz/YnB3x4qMCHR8+cOgENl0XtbTbzodHzp0+EydBqO04OQh3YnS2BROrKMqSn2EOk01PiseC1STCZRGCojRGmd6UljnIAPozf75Gbtt576MNn9jB6jfDvoq4sw6G9ubK5TSXF+dA1aqTApwPQN2lxaG8uVBUlQmA3AZ/eNwEfAj4kEimI5Evgk5qaSsCH7FP3FPAx2x5G6EsfOZTsCvgse/cdJ6iz+C0uv+fLPZudsn3+Ev8EBvXvi44OaukKNpsZaVuX8XoTFs5IhSIpFrPSEpCzIRMH9+Qgd+MKvKFIFMabt7a2CBU01htWWztYHGalJWDX9iwc3JGDj9csEqqB6i5W3VRLV+ZchVAl47i/3duzcHCPd/tzAj4tGgHsOI5l37R6oQAWVrybDmVyHNISR+Hksa/B/mQEOgDWaMSstAQokuKQtSxDuGbC8dhGym9avZA7n3lKp23OmDKeAz7ilq62EAA+LTqnCVuewB4OENnvz0N7c6G0tcM5ms9CysvfBdZoFICPurIU6Snx3D0lBj6uKoZkYBABn5t3KAKf1NRUAj4kEik0RcCHgE8g2xfA57vzZagsL0Vpcb7wIEzAhxyKdgQ+VqsVIx4dgMcfjkL9pRrh5/omLYYO6Ceb3/PBonmIiQrncn+6mNKla9T41tqedWVpESpKC7u1Ll/R4Gtz21dx19YhzLa7dgwqNvzYJJlIxXvGlPHY8dkqtF5rhFWcTWPmxpgf2J7ttM786RO5ceg2gOMt8DHqNDaQwm2v4VINrB3cpKsDu7u/P7kHenElD2sy4cDubCx4fbITXFi95G1Ul59E81UuWJnfT8PlWluFVJz0eMqOCsfDGg1CFZX4uu7buRk1509BmRyHXZ+vAcuaQgv42N7/XUEfMewx6jWSe5Ovotqyfimqy09KMpt2fb6GuxeS41B74TQHdzoAM8Og9sJpNF9tECAQf8+6bfsi4ONTE/Ah4EMikYJIBHwI+ASyPQE+2ovfIXn80xg6oB+GRDs7JjoCMdERULw8QQiuJeBDDkXLjWXP/ngNYqLCMfyRaGR/vAa5n64VKnjEUEdbr8bzo0ciJiocw4ZG4qrW3s6FDmfgwz/sBZMrSgtRUVro9+PwGAbdREWVY8UDP5Gq/lKN8FDd3t5uBxGOQbhtDIxGI0wGA2rPHkfN+VNoulIHS3u78PDN22IyOcEemM2wsiy3vAjWoMMKi8mE2gunUXP+lOQ1K8vCYmoXXvNmf44P9EKwsPgaiMay89eg9Vojl73DGKHTqmFuYwSAYDZLl6+/VA2Ti+PhR72fOn4Y7f9sBctyeT4mh2scSsBH/DkgQBS9FFyKYQ/TopMFPvt3bpHmH7EsWJYDdIqkWK59zmSS3CcS2OMB8BHfIwR8bt4EfAj4kEikIBIBHwI+gWxPgM/zo0dicGRfPPvkY5ia+iIGR/bFsKGRmJr6Ap57ahgG9edeO3nsa6rwIYe0+S/hVrP9S7jFYkHm/AwMjgxHTBTnQf37YkryM2hrabFX8Njav5598jFcUn0vgUb6Ji1UVSVOAMLfQCTUgY+voY/ZBjH4h2q5cFyhJYyfcmUDN8JDNm8vHrTlHs4l23TYlrf7c5zUJG43cmxxE8Mf8TVgWnS20d/y7UHcsvblhWPi19dzlVrsT0b51qIQBT5Mi63ST+v6HjaKKtZkgc+urbL3Ix86vnrJOwLwYa6JMnxEQd4wc1lMH2ctxtrlc5CzYYUk50cMfQj43LwJ+BDwIZFIQSQCPgR8AtldAR/txe+Eh9RffvkFls5Obyk3wQAAIABJREFUjI0bgRfHPoUbN35BZ2cn1izOQExUOMrLTkoeYgn4kEPN/Jdws+hLOA99as4cw9ZNq7Fl4yrs27tFks8DAGbGiPpL1ejs6JC8TwCu+oeAjx+hz018TrkCHs6wRy9dh7EDH1nIYgMj8vBF7xLMuKy+6Ko6o4v9uctpMTOu4JfdukYtNOoKYYqWY1ucfDYMY4NFWltQ9K0He1xaaE2UfmZ4A3wO7eXyng4f2SFUVWkvViI9ZbSkTdDMMPjgvWlQJsc55QDlbMjkYJHoftFp1fS7/yatqVNxwIcxEvAhkUikQBcBHwI+geyugE9leSlioiOwed2HQmuK8pUEDI4MR2cn90BrMpkw4tEByHhdIc0kIeBDDjHL/dWVl9VqhcVigcVicQppFi8jJ12jhoBPEEMfpqWLUF25dfQaaOvUQr6SN1OQAsGuqjhcLV9anC/8rvFkef51dWUpVOVF0DU2eHZdb3HLAZ81S2c7Telau3wulMlx2LJ+KTc5zWwPbXbMhVq3Yh4USbH46IP30Ki9jM52ri0wc64CiqQ4p0lrPPAxt3UB6G41SOeFdVoO+DAtGvCtvwR8SCQSKUBFwIeATyDbU+CzZb197HTOhizERIXj/JlTwgOs8pUExETZIRAAKusmh5yFli4X4Kb7ssqGNvsbgggwpFEDljGCHx/uyhp1RdACH/48e+9+0gifkZo6z8dvB4q9+XzXNWpQWpyPBtUFr66Rtk4lWi90J7/50nLAx5VnTBmP6rKj9ildZucgcG29Gukp8Vi95G10trVJ2gKNPzZhVloCZk6dAIPBAMZWteY4xY2gj/cm4EPAh0QiBZEI+BDwCWR3B/js3pHDAR9RC1fWX+dgcGRf1NeeF36mu0Jl3eTQshzwUZ8vhrq8COryIuR+ug65n6712I5TuvgpYIFmrq2ga8hltVphtVqDMnBaU+cnQG3Lwwll4KNRV6KkKA/NVxs8vi487KmtKIHxOsEeT+3plK4jeTux8PXJUCZzFTp8Fo8j8Cn4Zg8UyXE4dexr+5h2EajJ2ZAJRVIs6mvPg20zCvCmqxY/Aj7uTcCHgA+JRAoieQp8HnroITzyyCMYMWIEAR9y736pcAN8GL0GQ6IjkPbSeGECV8W5EsRER2Dr31YLD6zpryZicGRfSW6J7ooaGnWF38+RTPaV5YDPIwPvxpDoCAyJjhBCmz21uCIukIGPmWEAANNffgHK1HGyPvBltqiVzQqz2QxNndrvx+6te/WeEk1ZCmXgo64sRUlRnsfgRqcl2NNdez6li4XhxyYok+OhSIrl2rpkWroO2nJ+as6fgtXWtsVX8jAMg4M7coTXhbYuRgp81q2Yh/SU0VCmxAvOWpYBk8lEwMeFbzXgM2LECDzyyCN46KGHCPiQSKTgEwEfAj6B7K6ndFmFdi0+o8dqtWLEowMw/OFonD97CqXF+UKwc6cNCgFc+CMBH3IoWQ74KF9JwNTUFzE19UWsev9tbNm4Cls2rsKyd9/B4Mi+mDL5BWze8KHw8y0bV2HMqMcxqH/foAM+ytRxSJv4nKwVk8Y4gZ9ghD6MvhfbumzVPUZ9cMEeb4FPaXE+as8VgvEA3vDtX7XnCmG87nlFEJmzN6HNZrMZWcsyoEiKRe2F07DesDoDnz3ywIcP+eb34Q747N6RhTVLZ2P1kncE7/x8NViWgI8rE/Ah4EMikYJIBHwI+ASyPRnLbjKZkPB8nKQi4ciB/YiJirA5HIP634Vvj/7daUoXAR9yKFlTp3ICPhZLJyydNttCmy0WC2rPFWJIdAQ2b/gQnZ0dkte44PPQAj5i8JO1bI5Q/WdmGL8fvzfu1Rwfvp3LNm3J3xCnZ4CP5/k9BHtu3t4Cn0UzX0Ja4ijUX6qWBT6qc0VQJsdh1+drYLUBGgH4mM1Y8W46FEmxaL3WaN+uA/BhWRNMJqkF2EPAR9YEfAj4kEikIBIBHwI+gWxPgA8AdHZ24nThEeFB12q14vyZU1izaDZWL3wH5aXfSvJIzLYsAAI+5FAyD3x4AOJO6vIiDImOwJaNqyTvDQBQ2logQxH4yEEfbX3wVPn4A/ho6jh44m+I0xPAh2/PatbUdrEsB3u41i+CPd21V2PZv9gGZXIc5k+fiM6fO51bulgWDGMUgpkbVBdgtrVymdsYlJ0ogDI5DquXvG1vz+KBD+NFhg9DwMfRBHwI+JBIpCASAR8CPgFtvQaqCvkx045ynEwkHUPtHOhKwIccauaBD9OiI+Az8TncuPELLJ2dOPBlNtYsnQ3FpDES6NOgugCr1RpUVT69O6lLB0Zvn9blb4jTE8DHnt/jDuJooC4v8jrYmexsOeCz4PXJyFo2B2uX271o5ktQJschLXEUqsuOwnrDKgt8YDajpDAPyuQ4KJPjkLMhEwd38GPd4zFjynjUXaySTOSSHEtbFybYI2sCPgR8SCRSEMkT4BMZGSkBPk899RRGjx4tfCiOHj0aiYmJBHzIvrcN+Ph+zDQBH3Lo2Q583FfEAbcG8OGD3K1WDvxmLZsjgT4HvtgKq9VCwKcLBxvwEY+U7+rcVOVFUHWR36MuL0IpwR6fWA74pCWOkh3JvuHD91BdfhJW1gR0QDa0GR2AlWVxuvAIZk6dINnG6iVvo+5ilbR6iACOTxyqwCcxMVH4g/bTTz+N0aNH46mnnpIAn8jISAI+JBIpuETAh4BPQFsG+Dzy4B+gfCUBFkun8P9Dovt5ZMkDLAEfcoi5x4FPAACP7gAfs9kMADi4L8epysfS2UnApwsHE/BhWuyTxTwBPqXF+ULbsNzr6spSDvZ02fJF9sRi4MOyLEzt7fI2tQuTu2A2C8DHalvHyrLCz8Bvy9SO+ks1qDl/Ck1X6mxtXCLYQ1k8PjMBHwI+JBIpiETAh4BPQFsG+ChfScDqhe8ID6niKURd2SKa0kXAhxxq7kngwwMHo20/geQugY/t9YP7ciXAh18mmIBPr07psjnYgI+mjpssxrS4v1Z8fk/DZXmYo64sFb1O49d9YTOj8zw7x2YB+Hj0c1Y+AJpgj09NwIeAD4lECiIR8CHgE9CWAT4WS6fkAVUyhagLSx54CfiQQ8zeAB8zY0TNmWNo/qFe+MLOa9GbqRgc2Rftra3Cz/hgY6aFm1bkb/DhDfDhtTZzrgT47NuzOehaugj4eAZ8PLlOGnWFy1we7cVKYXqX0YNx7WTP7VVgsq0Ny8zoXb/W1sX2qI3L5ybgQ8CHRCIFkboCPtHR0QLwefjhhwn4kHvXlOFDJntsb4APwAedO7+3as8WYuum1Wi+2iC8HszAR3vxO6zLnOdU3VNXUx50oc3+BD5cxUzP2hOg47ic+GfeAB97YLMU6GjruMqf2ooSgj1BYtf3C7knfCsCn4cfflgAPvfeey8BHxKJFDwi4EPAJ6AtA3y+O1+GyvLSblm8HQI+5FCzt8DHHQjiqujs7xcx8OH3FSh2BXyUqeM4Tx7rBHtWL3nHDoSCaCy7v4BP756fC+tF+TyNdsCjdbkd9+dVWpyPWofA5lsF9nBAxP10Km+BCbeOo/1/rj65Th755q6zd/vy8/Vt1EBVVQKdVkXAh0QikQJdBHwI+AS05UKbB96NmOiIbplCm8mhbF8BH0eZGUYIbRbvK1DsCvi48uol76Cjo0M4N38ff6ADHx629LS9uQ5CxZFtPV2jhrOkGsnNOek1QssW/zNdo0aAQKEKe8yMrusWKEk7lIfbdbfNIIU+XN6QTB6Qh9fMq+vszbKBcH1twEdTpxK+nxHwIZFIpAAVAR8CPgFtGeCT/dEabFm/qlsWZ/8Q8CGHmnsK+DAteqiqQgP4SGCP2RxU1T3+Az69ZA/BkFzFkbfXhQ9s5qdvSWFPaI5fdwIYHlaRMHqNHajJmNFr3K9vu77BZu6aMdLMIblzdFW942h3wdQyodTewKJev58I+BDwIZFIwaPuAp/4+Hg8/fTTwgciAR9yj1g2tNnSbYtFwIccau454KMLeuCzesk7qKspl4xqDzbYE/LAx2PLgCAvt2HP72kA0xL6sIdpca44YfRaFHyzB3t2rsXa5XOwdvkcHNyRw42pNxrBMIxgndb1e0XXqBGW09arcWhnLlTnCu3b8LJ6K1DM6O3npa4sxaG9uTi4I8fJ+QW7ueVty/LXWXz9Cr7Zg4M7c7F2+VysXT4Hu3dkcfef7RrBNnXMzDA4tGub8372SF1yLN8+jYyAj8+BD/98Ex8fT8CHRCIFvwj4EPAJaNuAD6O3BwO6fTC9ppVk9rhaz2w2E/Ahh5w1dQR8xJDnxo1f7FP6LBbhwcRsezD193F3+yE0AO61YLeqvIiDEtcboC4vcjmtK1TsOA697EQB3lAmQZEcB0VSrMTK5Djs2r4GRqPBDi1adELVi/z2bWCkvAjpKfHY//lWAWa4hXIiGGT0AOI5Bsa7PCaHSjC3y7kIoRcDn0N7c6FMiXe6VoqkWCiS46BMjkNe3i4YjUZJ5Y26shSLZ70MpYvrnLUsA4arDXbgYzYjfeJo+f2IvGbpbJhMJgI+BHxIJBKpaxHwIeAT0LYBH3EwoJy0F7/DtCnJGDqgnySzZ0h0BJSvJKBBdUFSJUTAhxyKJuDjeiw7334RrKCHgI9vXVqcD1VFCVTlRSgNcdjDtEhHoTMteryhTEJaYiz2fbYZdRerYWhthaG5Hnl5OzFz6gQokmLtAINxrlgRW9h2Gwd3as8eR8PlWnu1S5v8et22DeY4ViG5WpZp0Xm0nDvgc3BPDhRJsdiyfimqy46i5swxwbs+X8Nds+Q41F44ba+8MZuxLnMuFEmx+OiD91BdfhKtra0wGFpxuvAIls9VQJEUi+yPlsNiMgnQR5kSj7TEUagq/YdkPzXfnRLccKnG3p5HwIeAD4lEIrkTAR8CPgFtD4CP9uJ3GDlsIAZH9sWUyS9g8/oPhcyeCeNGYXBkOIY/Eo3W5nrJNgj4kEPNPQV8AEBzsTJogU+wQx4CPr41n99TUpQX8pU9vMXAp+CbPVAkx2HL+qUwtLZKwIfRaMTpwiNQJsdh+Zw0mAwGOyjqCvjw8MEGYoQWsi6Aj7Cch8CHz83xaFkz6zlwcoA+csBn/+dbYDQYuHO02Wg04MD2bCiSYrFx1QKh8kZbr0Z6SjzmT5+I1pYWCaAyGo0wNNcLlT8GQ6sT8GltbRX2wRqNYFlWsCSLiYAPAR8SiURyJwI+BHwC2h4An2lTkjE4si/+/uVedHR0SDJ7Ojs7ceTAfsRERSDjdYUkx0ejriTgQw4p88CHZVmfA59gHMseksAnAO6zYLdGXSHAnobLtX4/nt6wGMoc3JsLRVIsdn6+Wtq2JYIRB7ZnY//nW8GyJgnwUZcXI3fjSqxdPgebVi9CXv5usKI2Jn2TlsvwqSiRZszYcmw+XrMIa5fPQc6GTCHDRpwtpK4sxaGdudBcroW6vAgfZy0WMm+EqiEx6HBxTJLWKhtM0tarsWfnOklekVHX4BL6SIDPDh74iFrVRFadK4QyOQ6rl7wjAB91ZSmUyXFYljEVBoPzdWYYBnl5u7htitq6eOBjMNhhnASq0ZQuAj4kEonkjQj4EPAJaHcBfJhrWgwd0A9TJr8gTN5xlNVqRcLzcYiJCkd7e7vwc51WTcCHHFKWAz7rV8xD+quJUL6aiKED+mFItOeuOXNc+DLvCHx02sAJYiXgQ/bGfGBzw+XakB2/7mgxMFBVlECZHIeZUyeg9uxx2dYoo9EI9icpNNmzax3SHXNskuOQOVcpgRzpKfHYv2urAHyYFh1WvjfNKcdGmRyH7A2ZYH+yVxEd2psLZXI8sj9a7rSvWWkJaPqh3utj4jOL5LJxZqUloPbCack14DN9vAE+h3ZyEO3wkR3282aMmJWWIGmPk7vORqMRVjPbPeDD6P1zTxHwIeBDIpGCRwR8CPgEtLsAPpXlpYiJjsDm9R86TeESK3tDFmKiwnH+zCnhy4nuCgEfcmhZDvikv5qImKhwDI7si0H97/LK1WVHCfgEmP19j4WCS4vzUVtRcsvAHqZFCnxYlkXOhkwBuiyckYqcDZnIz98tqXgRgwV1ZRnSU+KxLGMqqsuOorW1FfWXapBpy6E5XXgELMsKVS1i4LMucx4USdK8oPpLNdi4aiGUyXE4sDtbWJZvnVIkxeLrw9vR2toCQ3M9sj9aDkVSLA5sty/r+TGVIX3iaCzLmIqTx77mtmloRV7eLsycOgGz0hJgaK53qvKRAz5rls52mqC1dvlcKG0tciZDq6QCKS9/FxRJcVAkxWFWWgI2rV6IvHzpVC+GYSShzTzwqT17nAsXLy+CurwI6qpSqKtLwTRqJJVLfrmnCPgQ8CGRSMEjAj4EfALaHgKf1QvfcQt81v51LgZH9kVdTTkBH3LIWg74KF9NxODIvvi+5Bt0dNxAZ2eHYOUrCRgc2Re//Pyz5OfZH69BTFR40AEfYSKXzQAX0K6pI+BDtlnPjWBvUF3w/7H0oh2ndLEmkyQ4WDxtKmtZBmrPFkrChz/JWgxFUiyqy7+VVKo0XK5F1rIMl8BH36RFeko8dny2SlKxwjAMjAYDMucqMXPqBJhM7RLg47h8w+VaKJPjJNOpPD2m3E0roUiKRUvjZcly4ryivLyd9tdadC6BjyvPmDIep44fdmolMxqNqD17HBtXLXC6zgtnpCIvn6v84YGPuMJHaVvO0WJARsCHgA+JRCJ1qQEDBngEfB588EECPuTedxfAh2VZDImOwJhRwyTtWmKZzWY88dgDGDY0UtL2RcCHHGp2B3w6Om44vTf41zo7pe2QuZ+u7Rr4uBhl7A/rGjXCFC5H6xu1fj8+Aj6BYz6wuVlza2T38JaE/PLQx2iEwWBA/aUaHMnbia0fLRMmdCmT4wRgYjab8YYiEfNfm+QU8swwDEwGg6jqRgp8SosLoEyOw9a/LXOqjDm4Iwdrls6GIikW9bapUzzwqT5z1KnVTJkcL8nIcXtMJpNwTItmvoQFr03Cge3ZTvsXhy0b+ZydFtfAR25K15G8nVj4+mRnGMMDGaMRRoMBhuZ6nC48gp2fr8aC1yfZABDX1iY3pWvfZ5ux//OtnHfZXfv9aQI+fgI+Dz74IAEfEokUfIqOjj6VkJCAN998E4sXLybgEwBfzMgiexDavGZxBmKiwpHwfBwMDpO4tBe/Q/L4pzE4si82r5O2fdGULnKo2R3wcYQ63QI+ovdLTwMfnVYTnG7sWfv7Hgt28/k9xuuhP5lLbPn8F8csGQMMBgPy8rg2JHHljTKFgy1y4cPidjFH4HPIFhDtzmmJo1Bz/hRY1g58as4c6xL4uD0m0Xmm2wCKu/1LttPiGvjIT+lynrgld40dr3Pt2eOYZQNsDZdqhBwfYUpXS4uQ8cNN6TKJpnRRS9fNmoAPiUS6ZdS/f/8T48ePxxtvvCEAn8WLF2POnDlIT08n4EP2rz0APiaTydaaEo4h0REYEt0PylcSbAG1ERgc2Rcfzn8LnaLqHv6LKQEfcii5N4EPmRyMVpUXQXWuEMwtlN/DtEiBz/RJz0CZEi/NrXGAEplzlVAkxaL2AldN0l3gwwOcrw9vl1TFSHz+lNAK1RPARynK+XF1DJLg5hZ3wEc+tJlhGGQty5Bcs3Ur5iE9JR6nC4/Ir2M0Ytf2LC6baPdWWFm2G6HNfrqnCPgQ8CGRSMGjP/7xj1+MGzcOM2bMwMKFC7FkyRIsWrQIGRkZSEtLI+BD9q89AD4AYLFw49dnv5aG8eNGYXBkOF4c+xTenj4FX+/7Ep22PA8CPuRQdneBT3trKwEf8i3h0uJ8qCpKwLTcusCHBxOS3BoHr5intLVaVcNsZpFp+3/HHB6GYbBt00oc3JMjm+HDjyvf+flqDsyIKmMYoxGaOhWM15uFY/MG+Hh6TPxyrU11TvtnjEaoKkql16Gle8Bn0YyXkJY4Srhm/Llkf7QcRqP8WPbdO9ZCkRSLI1/scAt8mBadTMuqf+8pVRX3HYqAD4lEIgW47r777gXx8fFQKpV477338P7772PhwoV4++238eqrryIqKgr9+/cXgM/w4cMJ+JB7zx4CH4Abv26xWNDZ2WkLn+2ExWIRvowQ8CGHunVaZ+CT8wk3oa7mzDGn98K4uBEY1L8vTh0/LHkt/dUkLuT8YjUBH7LfrdOqfGJNnQolRfnC75RAMtPSs+16YuBTUpRnH8vuMJKcYRgUfLMHyuQ4zJ8+EaZ2aZjyge3ZEuChLi9Geko8Nq5aAJPJ5AR8+NHksvvSa/GmMombkmUweA18PD0md+Dl0M5tSE+Jl26jxXvgc2jnNqdr1ny1QWjzkhvLrq4sxRuKRK5960qd27HsTAC2c6qqSqGqKrklgM/w4cMF4NO/f38CPiQSKbh09913D3rssceQmpqKjIwMLFq0CO+++y5mzpyJSZMmITIykoAP2X/2Avh4qx4HPnqN3x8ietIadQXZD1ZXlQqjep18rpADPoxRuM8P7stBTFQ4FsyaDIvFXun21YFtiImKwLChkRj+SDT2f5kN1bki5H66DjHREXj2ycckbZDaejVUVSWu9x3iriwrQmlxPjmIXVKUj5KiPJQU5fn9WHrSqnPO968AMPQaGHUN2LR6oRDOvGn1QiHEeMW76VAmxyEtcRSqy44KeTFGIwduFEncFK+DO3KQu3GFkI9TXX7S5Vj204V5woSp7A2Zwroc7IjF4cPbncayewJ8PD0me4saNxmLD2/mz3X+9Ilc9Y8HFT4LXp+MrGVzsHa53YtmvCRcs5PHvpZk7PBTwBRJccicq8SBHdy+P16zSDjOLeuXyoY2E/Ah4EMikUg+03333Xdu3LhxmD59OubMmYO33noLaWlpePHFF9G/f38CPmT/2UPgU/D3rzBtShKUrya6tfiBV11ZClVFid+/nAer+Qcncu+7orSQgztyrioB06IT7nOr1YKxcSMQExmOsXEjoHwlAcpXEzEkmoM935d8g+GPRCMmisvAiokKx6D+d+H7km8kVT/ai5VQVZWgorTwljV/fX3uCu/doLrgd/jYm27W1N60VecKUVKUh9qKEp9srytr1BUoKcpDg+qC++Xqan12nVQVJfKfCxUlAvBh9BoYDQYc2J2NBa9PdgoxXr3kbQ72GA32yqA2BrUXTtumasUJy86fPpGDHDYIIwd82J+48ecLHfY1Y8p4HD68HaZ/GbrV0mU2mz06JrPZDMOPTcj+aLnsudZdrAbD2PfFB9LLAR+58OcZU8Zjw4fvobrsKIwO14wf/b58rsJpvfnTJ+Lw4e0wGFoF2GMm4EPAh0QikXpCd99996iHH37YmpiYCKVSCYVCgZSUFIwePRr3338/AR+y/+wB8Fm/ZB6GRPfD4Mi+XVqcY8IDn558cPLlQ0Eg2ni9mewnMzLWyQRpAkD9pRooXp4geS88++RjuKT6HlarBU0/1GP5e7OR9tJ4LJ33Nq5qLsFqtU+0M5vNUFdzFXGaulq/jya/1a1rbIBHGTSiB3y/2d+/Q0RWlRehpCgPqnOF3Huoh/fnnxHw8p8NTEszzIx0PLt4LDsfXtzaVGfP2mEYmNu4sGA+ZFiy/PlTMLS2grUFLpvNZrAsC4OhVQhhFoMPg8GA2gunJesajUZhH/ZjanWCPQzDwGBo5Vq/RMszjPwxOW6XC6PmRqPXnj0uPVfxfvRa4X0mBj5G23HJ22Cf3MWHLLcxDutK911/qVq4TgzD2IGPcJ4OuUQEfAj4kEgk0s3qD3/4w/rHHnsMY8aMwfPPP4+nn34ajz/+OP785z8T8CH7z10AH7PZjKEP/B7DhkbibMkJdHR02PJ75C0W39LVG1/83dk/DwXkULQr4GO1WmHp7BQeiqrLjqKzo0O0DJd/ZbHlXjm+16TAx//A41a3R+PZ9RpoA+BYAwf6aCSViUZdz49lD8TPdg76yIwM50OMHYOFW3RgWrSyE6YEKMRIwYrTtCy59cRwRG65Lmxuk0IVt+fg5tgdYY/4PaNr1Hh8PI7XTKdVc9fOw313ef4EfAj4kEgkkg90W9++fXcNGDAAMTExGDx4MB544AH86U9/IuBD9p+7AD6V58sQEx2BDxe85TSJqysFSmhzID4UkIPTroCPGPzw9kYEfALLngIfTZ0KRr0GXCBwL1svaosJhPeG7XO2QXUBJUV5vfLZH6if7WZGxwGTrsCFCICIq11cQQ5X2/BoXb0MVGIY6Bq18tv2ZLt6LbR1as/AjQPs6Rb0sb3vxNvp8hgZBkyLFrorapeva+vVAQh8bL9r1LfGlC4CPiQSKZTU53/+53/eveuuu37p168ffv/73+Pee+8l4EP2n7sAPhp1JYZER2DL+lW2ygTvgE8gjOcN1IcCcvDZHfDRN2mxLnMe0l9NhDJ1HMbZ8nwOfJkN1mh08S4h4BOI9gb4MC0a7gG/l8209ATwcWwX83zbfOusUddgCzYutLU69eD7McA/23VaDoY4Wat2e+85WlPnenlfreuL7eq0Msu6OVefvmfl9u3F+Qcc8JH5XUPAh0QikYJIv/nNb/70H//xHzvuuOOOn//whz8Q8CH7z10AH6vVirFxIzDhL7HdqvAh4EMOJfPAR9fYIHm/fHVgG54YNhAxUeEYHNkXjw+NxODIvhg2NBIxUeEY8egA1F+qcVn5Q8AnsBxqwId78JaOT/f0IdrT94balt9jvN7MhfX3QltXoH+28+HE5MA3AR8CPiQSidRT+q977rlHS8CH7Dd7ENpcX3seIx4dgDWLM2AymQj4kG9Z88BHXLGjb9LiiWEDMah/X3yx+1O0tVxH9sdrEBMVju9LvkF12VEMfyQaY2OHo93QSsAnCBxywMcGeQTo09hVELQdEHn63igtzket7fNe18jl+fR0W5fbz/abDsO+eQBAwCd4TMCHgA+JRCL1mO69994qAj5kv9kGfFQVJS6rD6ZNScZzTw0TxkonPB8njJ72ZCw7AR9yqFjTxF5XAAAgAElEQVQAPiwr3OfrMuchJiocmzd8IFTB5X66FjFR4aguOwqrxSIAoP1fbJVM5yLgE5h2BXzkKmUCA/i4f1jlj5f1YvteAR+9Rsjv4X/WG21dLj/bfRCo7Q3scvd54e97meyZCfgQ8CGRSKQekxj4DB06FMOHD8eTTz4pAT7x8fEEfMg9ZlVFqVvgM3RAPwzq3xeD+t+FQf3v8nosOwEfcqhYDvikv5qIwZF90dZyXfiZBPhYrWi+2oAh0RFY9u47sllYBHwCy66qZpwqZbT+Bz788bi9b23H6s32vQE+2joVSoqkn7G90dblDvho6rofqO1tdZO7zwt/38tkD9/zAQp8dFoVEGLAx/H55sknn8Tw4cMxdOhQAj4kEik0RcCH7G93BXzcjWF3N5bdzLI0pYscUpYDPkob8OnssN//jsAHsGJIdD+kvTQeFpksLAI+gWV3wMfbSpmehj6ewImeBj7qylIhv0f8Xunptq6ugE93YRwBn1vPgQZ8dFoVVFUlMF6358UR8CGRSKQgFQEfsr/dFfC5GVmtVr+fHwEfsq/sDvi0t9rzeRyBT9mJAsREhWPV+29ThU8QuCvg42/Q4y2c6Gngoyovkm3f6um2LgI+ZJ+95wMU+DAtGgI+JBKJFOwi4EP2t3sS+PDy5/kR8CH7ynLA58CX2YiJCkf2x2sEmOMIfKZNScLgyL6oKv2H7PuMgE9guauWLn9DnkADPqXF+bLtuz3d1hXowIc/DnLgm4APAR8SiUTqMbkDPnywGQEfck+6K+DzyIN/wJDofh474fk47Nqe7RRO66/zI+BD9pUF4MPYp3SxRiNGPDrAFsrM3fc88Fn+3mz8Jf4JDI7siw//+pZsOxcBn8CzS+Bjq9jwN+QJJODDf742XHb+fO3ptq6ABz4tOr/fy2Rn67Q84PHNNLaeurdDHfiMHj2agA+JRLo1RMCH7G93BXyUryRgcCQX2jxsaCSmpr6AqakvYmrqixg2NFIIc54ymfv54w9HISYqHGsWZ0jaV8xms1/Oj4AP2VfWCUGa9i/hAFB/qQZjY4dj+XuzYbHYgc/gyL4YNjQSX+z+1CnjioBP4JqAj72aqav3hEZdgZKiPDRfla/i6cm2rmAAPtTWFZhmGjVSBxj4IeBDwIdEIoWQCPiQ/e2ugE/OhizERIXjw/lv4aeffkJnZycsNre3t2PN4gwMjuyLzes/REdHB9rb25HwfBxiosLR2lQnfFkh4EMOdutkRuUCXFZVZ2cnmq9yAZvNVxtQc+YYqsuOoqOjQ3YUOwGfwHVoAR/umHWN3sEP/lxdXQvecoHNYvdkW1cwAB+mhap8gsGB1tKlUVc4tQ8T8CGRSKQgFQEfsr/dFfAZOWwgnn3yMdy4cUP2dZPJhBGPDsCYUY+j09ayknfwAGKiwrHz863Cwy4BH3Kw2xXwscsq/NdqtXqci0XAJ7AcSsBHDG682a4AiroAH6XF+ah1U8HTk21dwQJ8qMon8E3Ah4APiUQi9Zh44DNw4EACPmS/2B3w+e58GYZER2Dzug9lpwvx4tu++LaVinOliImOwJa/rRLWI+BDDnYLLV2N9lG5APDVgW0YOWwghgzohxGPDsCBL+0ZVl8d2IaVC+fCZDAQ8AkShw7wsUOb7m5bU8eBE1fbLy3OR4Pqgtv3TU+1dQUL8BHfO+TAtK//vW/WtyrwGThwIAEfEokUeiLgQ/a33QEfRq/BkOgIzH5tqlvgk/hCvAT4VJbbgM96Aj7k0LEQ2my0hzZr69V4+IHfC/lWfIZV0w9cO+PKhXMxJDoCysljXUIfAj6B5a6AT3dBQm8Dn+5W9whVPnp7O5js9j38bBXauq77tq2rJ4EPDwHc2suqEH675MAzAR8CPiQSidRjIuBD9rfdAR/AirFxIzA4Mhz1tedllyn4+1cYEh2Bt6dNEeDOuvfnYnBkXxze96WwDgEfcrBbbiz7ts3rEBMVji92f4qOjg7UnDmOIVERQoCzxWJB5vwM2xSvrfJ5Ph2AurpUaBcj+9cuc2tuEiT0NvARzqel+9sXb8Np+7bA5q7yefjPYFfb6fb70dfAp42BuY0RtuHKPEjjKqeMMDOMg90fs88gRaPzsfX2e8Xo4toEmwn4EPAhkUikHhMBH7K/XXPhNL4/ewLXr19HZWUlDh06hA8//BDTpk1DfHw8ft8vHLfd9iv822234d///d/xv/7XnfjjH+9FdOT9eGhAFPr9vztx/58i8NW+Hfjxxx+xZnEGhkRHYNjQSLS1tUmqGPxxfgR8yL6yHPBJfzUJgyP7oq3lOodIrVaMeHQA0l4aL4xhNxkMGBIdgQWzJsFikR/NTsAncBwSwEffvbBmp+27CW9Wlxe5DWwWu7Q4H6qKEjAtvmvr8inwMbOA2eyxzQwDhmFgNpvl7Q76+ACKGPUaMIwRjO04BLf0Xki0sUXnvH+GCVro4+/fL5L3VhX3+0D8RzYCPiQSiRSkuvfee6vuv/9+J+ATFxeH0aNHCx+IBHzIvrThxyborjbgsup75B3cjV3bPsVXh79G9u7dWLZpE6YtWYKxb72FmFdfRcQLL+DfY2PRZ+QT6DNiBG57fBh+PexR/PbhGPzXoAG4f+TjmJf5Prbu2omvDh/GqCeG4olHBqGkuADt7e1C1Q/TovfLuRLwIfvKcsAnc8EcDI7si/bWVuFnylcSEBMVLhnFPiS6H9JSXxQgEAGfwLU88NEEFfDRCg+xN3es7sKbS4vzUeshxOmJti6fAZ82xivYA7NZso488GG6OH6uGqY75lr05CqLGGG/3d22x8fQonO5f7MN+gSKgxH4qEIc+PDPN3FxcU7A5/777yfgQyKRQksEfMi9bcOPTbjWfAXVleXYt3cnMt6agTHPjsaIZ57BwxMm4IG0NPxxzhz0XbkS/71lC377xRf4t4IC9Dl+HL/6xz/wb3//O369cwf+8+NN+L+Zy3FvRgYeSEvD0IQEjHjmGUxISMCKFSuQd+QIrly5gp9//hkmk8lv50vAh+wrywGfg/tyEBMVjlPHDwtfzuUg0JDofphKwCcoLAd8xK044hwXf8IfpkUjD3x8VN0jhko8QBHvw5PAZvH183VbV08AH3VlGQ7tzcXBPTlOzi/YDU2dClYza1+nA2CuaXFoby5UFdxng2fAp/vmKpI4sKRv7N19C8dgZoVjUFeW4tDeXLCsSfiZvz+rg90EfAj4kEikEBIBH3JvuUV/FU1X6lBdWY5/5H+NT7Z8grf/uhBPpE7C/3nuOfQZMwZ9Xn4ZfebMQZ+PPkLYwYMIO3MGYVeuIKy9HWGdnQj7+WeEGY0I02gQdvYswg4dQp8NG9Bn7lxu3TFjcNfzz+OZ117D3JUr8dnu3SgqLkZVxTk0XalDi/5qr583AR+yL62qKgXTohO+hOsaNRjx6AAoXp4gwJycT7IQExWOmjPHYLVaoW/SYkh0BAGfILEr4KPTqpxyUvwJfMThwo7H6stjkwtv1tapUFLk3eeqr9u6egL4HNqbC2VKPBRJsc5OjoMyOQ5ZyzJgvN4kAB91ZSnSU+Kxf9dWO3SxVQGZ21xXwXDQjj8Oh9faurAItjjt2916Nhgk7NPlcq6vuxg4mc1mrHx3GtYsnQ2TiYCPL3/PEPAhkUikEBEBH3JvuelKHc6fLcFnOZvxUuokDB0dj/tSkvF/5szBb3btQti33yKsrAxhlZUIu3wZYY2NCGttRZjJhLCODoRZrQizWBD2yy8cADIYuGUuX0bYd99x6377Lf597178vwULEJmaiqGj45E6eSJysz9F+ZnTaLpS1+vnTcCH7Eurqkqh02pgH8tuxYEvszEkOgIL30hF7dlCHPgyGzFR4Vj+3mzUnivEtClczs+q9992Oe2OgE/gOJiAD19lZD/WmxvF7sr28+X2o64s9Ti/R3jv+LitqyeAz8E9OVAkxWLL+qWoLj+JmvOn7D5zDJlzFVAkxSL7o+WwmEwC8FEmxzkDH5vRAc4uWr+8Wp5vK7O9zrToUHvhFJqvNtjXddVm5q1dVAqJgRPTokd6SjwOH9khOXd/f04Huwn4EPAhkUghJAI+5J72j80/oP5SDU6eOI4tWz+Fcs5s/GnsGPR59ln0efNNhH3+OVexY7VKDXhmx/WuXEHY9u3o89Zb6PPcc7h3zHNIy3gHm7d8gm+Lj6H+Ug1+bP6h186fgA/Zl1ZVlUJTpxK+iPNj2Qf1vwuDI/tiSHQEYqLCJf8/OLIvhg2NxE/Xr8vCHgI+gWW5f3dX05UCA/iIjvMmR7G73JdDeLOqvAiqc4VgvAA+vm7r4qeE9QTw2b9zC0wmE1iWBcuysNpsMjRBmcxVABkMrV0CHwHOdAFxnGCPzW6BD7892z492YfTut2APuLXS08UQJkch7qL1fY2r7aebykLdRPwIeBDIpFCSAR8yD3t+ks1KDjyFVZ+uAJjU5Lwp6RE/G75coR9+SXCSksRptUirK3Nc8DTldvbuW2WlSFs3z78x4oV+GNyEsYkJyJz5XLkHz6E+ks1vXb+BHzIvrQj8FGXF2Fs7HBMTX0RU1NfxKr338aWjask3rd3C9paWgDRl3cCPoFr+X970ehprXjZwAI+mjrfV/eYGZ29rcu2v+62Z/mkrUuvgbq8CKXF+T0HfD7fCqPRPgVLgCVmM7KWZUCRFIvaC6dhvWGVAJ/mqw3Ytmkl1i6fg5wNK6CqKIH1hpWDNwyDQ3u3oaQ4X7YSqOCbvTi4NxfWGxZJNtDa5XOxdvkc7N6RhearDRJoI84P4vcDW+VNwTd7sDbTYd0OqwQolZ0oQO5G7ng3rVmEkqI852Nj7NfWzEiBz8dZi7HgtUkwtbfLLk/u/u8ZAj4kEokUIiLgQ+4p/9j8Axou1eL4sQJkfpCJF6ZPQ8TEFPSZPRth33yDsKYmrl3Lm2oeb2wyIay5GWFHj6LPnDnoOzEFf5mWjmUrl+PY0Xw0XKrtlUofAj5kX9oR+FitVnR2dsLC22JxstUq38ZFwCcw3dU9EAiBzbLAR9RuZp/mdPOgRxJY3agRPlMbLnv/mXpzbV0aaC9WCqCntqKk54DPrq1gfzJy1SoOwGfFvHQokmJRc/6UBPhsXLUAbygSJbk/yuQ41J49LsCYxTNfxqy0BJhM7RJwom/SIn3iaGxctQCWXyxgrmnxpjIJiqQ4t9sTZ/jwoEhbr8biWS9Dmex+3a92bUO6Q16RMjkOmfOUkjwecZWPYwvaG4pE7PhslSSwmYCPb37PEPAhkUikEBEBH3JPueFSLY4WHMbKVSsRn5KM8Fdexm8//xxhFRUI0+sRxrJcEHNPwB6A2zbLIuzaNYRVVuL2HTsQ/uoriE1OQuaHK/CP/K/RcKnnIQwBH7Iv7Qh8fCUCPoHjru4BHrT4E/a4qvBxBDQC/PESTjF6jTDaXQyQmBZRK9VV76FNd9u6+PVKivJQe64QRl1Dj2b4cO1ZJifgo64sgzI5HjOmjEdne7ukpYvP/mnVX4WpvR15ebugSIpD5lwFLL9wMObgjhwokjjwIq6kKfhmDxTJcTh1/GtYb1ixbdNKKJJi8fXh7Whva3O5PXF1EQ981mXOgyIpFvt2bEbrNemxLHx9Miy/dIK5pkV6ymgsy5iKq9rLaG9vR9MP9UJGkeT4xMBHEhhdBmVyHKrPHJUERvv7MzoUTMCHgA+JRAohEfAh+9qt1xqhu9qAklPFWL3mQ4x/bToiXn0FfZYuRVh1NX71r3/h12o1fl1Whl+dOsWFNfeA+5w8idtOn8Zt1dXo889/Iqy2FmHLlyP81VfwwvRp+HDVSpz6tgi6qw1ovdbYY9eDgA/Zl3YEPvomLbZtXofcT9dixcK5SH81EUoXzlo2h0Kbg8Bd3QPS6ViB1dJlt0bI3eGP1WPY02KHPTwsEm+7O4HNYnvV1iXTvsXvtyeBz5qls+0j2Xdw//14zSKkp8QjLXEU9u3cDCvLSqDLsoypaG9rE4AIy7JYNCMViqRYWH7uBDoATZ0KyuQ4ZH+0HKyoimblu1zVUHtrC9ABrF0+B4qkWEk2DsuyOF14hJv+J6rwEQMfbb0a6Snx+OiD99AuarNiWRYHdmcj+6PlMOoahPU2fDhfUs3TfLUeR/J2CiHQTsBHVN2zZ+c67pjb22SXJd/c7xkCPiQSiRQiEgOfIUOG4PHHHyfgQ74p6642oKryHLZ9lo3nJyajX0oyfvvZZwirrkbYP/+JX6vV+O/MTPx3YiJ+/cwzCBs1qkd8W3w8bh8zBrfPn4/bqqoQ9s9/IqymBrdv346IiSkYl5KEnNwt+L7iLHTd+Euxx9eDgA/Zh3bO8CnG0AH9EBMVjsGRfV16asqzWL3kHQI+QeCu7gG+rckrqNDrwEd0vF5WJPGTvowy08qYFg7Y1HoZ2Cx5D3nU1iVt32pQXXBavieBjyvPmDIe+3ZuhulfrZKx7MrkOOzbuUVoA+OdtWyOBPhYO6zInKfEzKkThLYubb0aypR4bFm/1F4JZDsOZXIcNq1eiPz83dA1aoQAaT6DxxH4iCuFHLN4rCxr274VZobBrLQEKJJisWhGKnZvz4LqXKEQUi0X3GxmpMBn8cyXnIARd/+QffF75lYCPo8//jiGDBlCwIdEIoWmCPiQfWnj9Waoqyuxa/s2zJg3B/eNfxF9Zs1C2Pnz+F1HB/7Y3o7IY8fw+xdewH//7/+NX//mN7jjzjsx8MEH8cTIkT7xgw89hDvuvBO3/du/4fbf/ha/Gz4cv9u6FbdfvIjbfvqJayl78038afyLeG1uBnZ+nova7y90+6/FXZmAD9mXdgQ+ZsaImjPHUF12FI1XLqOjowOdnZybfqjDqeOHoXh5Ah5/OAqX1VUuW8EI+ASOPboXvIUKQQh85MbTMy0aLr9HdaHb76Gu2rrk2rfkqoF6bSz7mWOoOX8K9Zeq0dneDivLSlubyos46OIQ9MwwjFCpwwMfdAB5+bugSLa3dfGVMtVlR4XKHdZoRM5HmXbYlBwn5OvwYdFywOfg3lwhX6iriWG1Z49j4euTJfk9s9ISsGt7FozXmyXrMi06yTnrm7RQ0jj2HjMBHwI+JBIphETAh+wrG683o/VaI47/Iw9TXknFfc88jf987z2E7d+PsMZG/LG9Ha83NGDWtm2IHj4cv/nNb/CrX/0KAwcOxJo1a3D8+HEUFhbetNeuXYuHHnoIv/rVr3DbbbfhdxERiBg7FuGrV+P2ixcR1tiIsIMH8bv58/HnZ5/Byy9NxtGCw2jRX+0Z6KPXQFVVwn2BZRiRe+bfQboPu/19f5B9Y7kMH6vVavt/R5jD/dzS2YlxcSMwNnY4Ojs7CfgEuD26F25R4OMrgC7b1uWmfcvVefVYhg8/lv0nIxijkausMbPCcgI8MZsdxrJLw47lgI+uUSNp61o88yUuE+jnDsnIdNZkQtMPXIvVmqWzOTCTyIEZQ3M90GF1Bj57PAc+1htWWEwm1J49juyPlmPBa5OQlsjBH8eWM6ZFWt3DVxI1Xqmz/5zye3xmAj4EfEgkUgiJgA/ZV77WfAWX1VXY9nkOHol9Cn2efBJhOTkIu3gRYf/6F/7Y1IQZBw9i5htv4M9//jP69OmDsLAwDBw4EGvXrkVRURGKi4tv2uvXr8egQYOE7d9+++0IDw9H+OTJuP3MGYT9618Iu3wZYdu2oc+oURj61EjkbNuKS6rvca35is+vi7lFB51WA8fpIj1Rfi67D8o2CCnLfRH3RMrJ4zA4si86OzsI+AS4PboXblHgwwc2d2/Kluh9JGnr6rp9y9V59WxoM2sPbRZVt8DBEujC2qGQGPiYTO0CaOFavTIwc+oE1F44DWVynKSdi6vcKUOpbXw7y7IwmUwwtbdj1/Y1UCTF4sDubFhvWJyAj+pckQg+SYGPurIMuZtWcqBNr0HZiQIweq5NjDWZYLIBJr7Vy3HUumQc+5rFWD4nTTptrIf+iHIrmoAPAR8SiRRCIuBD9pUbLtXiWMER/PWDFYh+4QX0mTIFYUVFHGC5cQO/u3ABf542DX++7z7853/+p/Dvc8cdd+Chhx7CU0895RMPGjQId955p9O//+3PPIPbvv0WYb/8grCffkLYiRMIS0tD1PPPY9HKTBzNP+zzqV18dY1Oq3YBfHwLYVzCHvrrZ8i4O8DH3MZg0ZupmD9zIiwWqvAJdHt0L+jtUCTkgI/eNfBRlxdBdRP5PeJjKi3Oh6qqBCpbVY+79i1323AJfDz9txEBn/x9OVBMGoMjX4iAj14LnVbNudG+TQH4VJdCOXksjnzhAvhMGgODoUn4OcPoUPj1ASgnj0Xm/JlQTHwO1ZUnhXXNZjNWLnwTysljUfv9aTCMTnDh4QNQTBqDY1/tg5VlnfbNMDrMmZaAjPQJaPqhXrLuusy5UE4ei/pLNVCXFyE9dRyylmXAZDBAXI266M1UzFaOl/ycu5aMDYDpkJ46DjuyP5JkFvn7szmUTMCHgA+JRAoh3XPPPQR8yD5x5fkyrM9ahYRZM9Bv1kyErV/PVfdYrdyY9G+/RZ/YWC6zZ+BAPPHEE4JHjhzp0g8++CDuvPNO9OnTB3369MGdd96JBx980O064m0/+OCDuOOOOxA2ciQHoPjjuXwZYX/7GyJmzcT4ma9j7eoPcOFcCYw+vCZ24KOCurwIBfv3QFVRITtu1if7E5e8798r/IWWgE/ouCvgo72oRsFXe5D76VqUFOWD0esAqxUWS6dL2EPAJ7As+95mdJKHYobR2UeVd2FdY/ftcrs2MCM8iLtpU/Ul8OEhjadQxvU11HGw51whVOcKu2zfcnVePQ58bICGH3cvvo5dAh+zWQA+pvZ2oaXKbDbDaGyGcvJYKCaOwfyZk7jX+QogsxklRXlQTh6LjPQE7MrdiPx9Ocj9dC2Uk8dhtnI82ltbXe4778tsKCeNwZxp9nUXv/USFJPGcMHxJi6HaNGbqVBMGoOsZRnI+zJHstzhvVvAGo2S+5136YkCKCePRfWZY2CMzZJ70d+fz6HiWx343HPPPQR8SCRS6IiAD9kXNl5vxvF/5GFiShJ+P3YMfrtpE8LOn0eYwcDBFRvwCRs1CgMffNCrzB4+k0fcAtat9Z98Ugp8jEaEVVTg9k8+Qb9xY5GcnIijBYdh+LHJZ9dFDHz2fPYxlJPH4cgXOyV/SXV8WHJ8sOP/qun0/462PQDwwGfaS3/BmkWzYTGZJH/xlV23zflhjX8Qcbes5Fg92Cb55u0K+JSdKMDzo0diSHQEYqLCBQ+JjoDylQQ0qGrdVgUR8AkcO3+O6MCPxnasEHRn/gFZPB7dF9Y1aoRtO1UuyrznxWPkPbUc8NE12gKb1d4HNouvISOqTtI1NnQ7u623gA//hwFvgQ9EwKfT1C4q+eNey/kkC4pJY7Aj+yNYWBMHfGyvW1kWeV9mIyN9AhSTxghe9u7rqLtoD3/XXKy079vKTQCUWzdt4nPYsnEV2v/ZKhxGw+VaZC3LkGx/tnI8dmR/hE4eUMlUq+Z+uhaz0yfYx763MXY4GQCf0aFgAj4EfEgkUgiJgA/5Zt16rRH6Rg3279uDx58ciT5PPYWwv/8dYQyDsBs3nIDPEyNH4vjx47BYLELYrDsXFxfjqaeeEoDPE0880b31HYHPjRvcqPYjRxAWG4vHnhiBL77YhUbtZZ9dGzHw2b1tk+2L/E5Yb1iEYEzHtivHL7fiEE23LVtms2S52gsX0HCpRpimwv/l1q0ZNw+X3TVVFvnUXGizFN4U/H0vhg74PYYNjcTS2a9hR/bfUF52DjtzNmD+rEmIiQrH8EeiUV9bQ1O6gsCynyM3+T7s1v3morrH3CYa/e3B+50fI++tHR/gNXUqlBR1L7DZbGZhZhjoG7XCtnlI0N3PqJ4APlaWhclg4KpbRGCP358c8LGyrFA1I4Y9MJthMZlgEcMeEfDJ/XQtFJPGoPFKnVMQtHi7td+fRs13p9D0Qx23HzMrbMraYbXvW7R9x3VbWxu5Pz6IIsSstuNr+qEeNd+dQs13p2xTyEySczAzeoiziyys7ZxEQEhbrybg40MT8CHgQyKRQkgEfMg362tNWlysqUTu57l4+Jmn0efFFxFWXMxl5VgsssCnsLDQ4wySEydOOAGfbq3vCHwsFg76nDyJsAkTEPP0aGRvy8Z3F8747Nq4Bj5WjyCO8AXcQ2AjgUMsK4E9Hq3v4i+q7vbl0QMnVfr4zKqqUhh1zfZnqzYGI4cNxLChkbhU9T0snZ2w8jDUYoHF0okjB3YiJiocC96Y3CMZPrpGDVjG3n7hyr6uNAlKqyu6tBz44K+huroUBftzkb8vp0uLW2K4DBjvoYucxf+mBfu3ca2jtn1Jqmd8bFVVqTA9qzvwiM/A2fPZx1zws64hMICPCN7ALKrccvj8dAV8PLJYZjMYRo/01HFY9u7rUngigk9i8OMEkwAJHJL8vKt1ZdaTXY6HPQ5QTG4Z/nr7+/M5VEzAh4APiUQKId1zzz1V9913Hx544AEB+IwcOVICfOLi4gj4kF36h4aLKD1VhFWbPsJDiQnok56OsHPn7GAFAQp8eF+4gLDp0/FAwgR8sGE98g8f8tl49q6Aj7qyEgX790B3VeMESfgMHn5Z5ppeyADSNWqwbfM6rP3rHOR8kgVVVQlYlpXAHcf1y04UIH//HrAsi7ITBVj3/lys/esc5B3cza3rCIzMZuibtNjz2SdY+1fbsvt2gzU2S+GSbV+qigqoy4uw7v25yPkkCw2XKyBUCtGEMJ9ZVVUKRm8HPgVf7UVMVDi2b10Pi8Ui+x6wWq1QTh6LmKjwHpnSxTJGOI+Elz0SWK3WWxb88FOgunJpcb7EqqoS4WGfaw0dK2mDceWmhhqhKsfdv6+qqtRpf66WU1WV2LOBtGqkp45D5vyZaL5aL1TN8MvJwS4+IFnY17lCDnR5uGyD6oL8slUlwjKqqhLB/DIMo4O5zQirmUX6S36T35QAACAASURBVH/BmqWzYWjmQoUFyOJBu6u41ZVhuKojxtgsabsV5yt5E4ItC3wYvbBvuSwkVwDECZDw7/PzxSjYn4sVC9+AYtIYnDz2tUPQM1/l6R4guQIwfNWXy/VcHZ+r5VxUQon35y7zidz93zOhCnwcn29GjhwpAJ8HHngA9913HwEfEokUWiLgQ75ZX1J9jwP79uDtzKW4L12JPu+/j7CamuABPioVwpYuxZ/TlXhz+RJ8vGF9rwGfgv17kJ46DjUXzjuNsJ1meyjhR+WqKyuRnjoOG1ctxBuKRMmDnXLyWNSePS6p6HFcn5+Qsit3I9JTx0nWz5w3CyaDQQJxyk4UYNpLf3F6iJyVloCGyxdg7ZDua+OqhZLt1nx3qsfCqW9lOwKf3E/XIiYqHOVl59y+J5SvJPbYWHYzwwAApr/8ApSp42Sdd3CX6PissJrN0Nap/Q5hete1HlX4NGtqJTbqG2C2VVDxGS9bNq5CdeVJoRVGzqzkQd7osgqLZYwwGpu5PBtjs9vlWMYImPkMMha1359G/aUaB2jgal9GsEYjjDoNdFdt+zIahXNzuaxWBaOuwf2ytnNgjUbhOMXHANHnVe33p9FwqUaY8ORRpaIN/EjaXW2f7WbG6LQs4wXocbTeVo3l+N73NvxaDpTw07H4e8ixuqe7x+xPE/Dpmd8zBHxIJBIpRETAh3yzrqo8h00b1mPi3Azc/d57CNu6FWENDcEDfDQahOXk4PfvvYfkObMxJ+MdnwU3dwV88vft5uDIeWfgo5w8jptoIgI+/F/2t2xchbaWqzC1tyPv4C4O2sydKSyLDkCZKl2fD+9UTBqDr/dtR3tbG5p+qMfG1QuhmDQGeV/uEo5Le1GN9Jf+gmUZr6O67Cja29tgMrXjdOERzJyagFlpCRJApBQ9QLS1taH2+9NgWZPowciLbCBq/3JrR+CjUaswJDoCGz5c4LLCx9zG4InHHsDUlGdh6ZRv6eIqM24O+ChTxyFt4nOyVkwa4wR+bk3o495yD/ri9h4e+BzeuwUmkwksy8ra6lDx52k7J7p6fzpU91lZlst06aHWUbPZDKuHmWIC1OnqmG9wlWZ8pU63j1kAPg5ZRjzwMbMewRhHC/lCkntAJ8pQklYfeVM9ZGXtkE4c6C8AHy+329W5yFVLuV2HgE9AmIAPAR8SiRRCIuBDvlmfKz2JRQvexVPTlPi/q1cjLD8fYTqdFKoggIGPXo+wggL8f2vW4MlpSiQkjL8p4CObXeJD4LMs43W0t7UJy7Gi8baWnzu7BD5f79kOk6ldWN9kbMastATMnDoBll+49bdtXgfFpDFoa7kqOS6WZVF79jiUk8fidOER4Tz4B/0223E5novHsMdmf9/TgWxVVSl0jRrwLVRWqxWZc2diSHQEjhzY6fS+MLcxmD41GYMj++Jc6VmX7xuzmZv201PARwx+spbNEeCUmWH8DlkCyZ4CH8kUJ1eAwvZZoG/SomB/LtcaxreDLnfRDmpbX1uvRq5ouYbLtUJ+kFHXIMAVPsNHaFOtLkPB/lzorjZAXV2KdZlzsXb5HOzetgnNVxtgFcMX276E1tHl3LJ5+3Jg5FtH+eX5zwZGj+Ijh7BWtF3NZRXMDtCp7EQBSovzoalTYV3mPO5czxXCesOKggO23CFbhU93jlldXox1mXOxYsEs7N62CUZjM0pPFCB/fy7Yn4w24GN2DyvMzpk1sIEkoSpSr7G1o9l/nzgt7wEoES/PDzRw+ACQOQ7vK4g8tSNk7NZ+Cfj06O8ZAj4kEokUIvIU+CQkJBDwIcv61InjmJ6uQHRKCu7IzkZYRQU38hxBAnwYBmGVlfiv3FxETZyIRx99BK3XGr2+Di4n6fgY+Bzeu8Np2ay/zvEY+DReqXM6Rn48b9OleqDDisVvvYQFsyYh78tdyN+328FcRdHGVQuEbStTx2H1wndgMplkzl/v+toQ8PHa3JQulXD/M9f0yPkkC2NGPY6YqAiMjRsB5SsJUL6aCOWriRg6oB8GR/7/7J15XBN3+sdD213X7e7q7m/bbtV2e9f7QnvY1tartQK2VTwI2EMTsN4FwQM8EW0VcGs9qgLaWk9obZWjrQJWBS8E5UhUIFGBxBaSaUuOCkk+vz8mM5lJJiThkMPv4+vzegl8MzOZK/N953k+Tze8+dqLkLxr+730/UnYsiHKBl5Y4CPgp9KMwEcI+ijLSJZPSwIfeVEugoP8EBe9EOEhrstBz5zIQLBdOac00BcxS+fQ4y+dYsfbl45mpCQhOMgPCVtjHUpHw0P8UXWjjJeJ46x0NDzEH+XX+F0GlWVyLPpwsoOHkT2AZkpYY5bOYWE4s88sdWZ2m/W/aWCspVxus6aKs81WIC40LmpeIKSBvtD/VuMa+DRoQkyxbe9VShn7f7pMzIl3jjtZPvUNfGY6gTKeZA95JEDY9NmD9RLg07KfMx0R+Pj7+xPgQ4IEibsvCPAhaqqO/5CGyZMm4uHxfvjLwYMQ3bwJkV7ffoCPXg9RRQX+kpKC/7z9Fh5//PHGAR9nAKOZgU/qwa8cxsZ7AHx0Op3DNnK3w1JnQbB14u7MDHZGwDjesgWBD2UzO+VOWDNSDiBk2nhIA/144mYdtfY53ZZlD3wKLhRgaN9HMahnNwzq+TAG9eyGwb1son/n+PvBvbphxrQJbIlXSwCfurrbMJtMSPtmL2JXh7HnDnNulcvoNvEky8dz4BO7OgxpDXTokhXmcLJucnnloDXWctDjR76GREyDHOZaNlIUIj6cjDDpBJw8dgQ6HV36GRe9kD1+xRzgw95nrOVBzPZJxD748fAh1NRUoPJGGRK2xkIi9sHepM2s34+86AyCg8YjevEsnDx2BDU1FdBoKnH8SAoWBk+kYYumEjDSmT2LrNvFLFevo9t+syDq8ml2u5j7XfTiWaiuvglNVRmbmcRsMwN87LdZV1sLjaaSv811ZjaDieluVXTmR1SWF6H43HFEzQuEREyf254CHybDKD05EVlHv+Hf3+2yIzNSdrHHWHWz3DPg4wy8WIEPm61lMHgEXphlMZlkDZ6TjNcTE9wsMQ/XS4BPy37OEOBDggQJEh0kCPAhaqp+SD+CcW++gX+MHYs/paZC9OuvdLtzJ8BnwMCBiI+PR3Z2Nk6cOOFSn376KQYNGsQCnwEDBjTu9c6AT10dRL/9hj9lZODv48bhn//6p8fAxz6DhapWQ3mlgH5Qb2PAhwtWnAEfaZAf7d9z4TyK8/IEVXm1DOBO+rjAx67NMXf/5GanI3ZZGDZEhfLEhUWtfU63ZdkDH0Mthbyzecg7cwG1VDVM9fUwmdwT18+nJYAPs3yLxQKz2Yy46HAe9GFK0Ajw8Rz4uBKTzcIFPtGLZ0Gna7gcNDv1MKSBvvjx8CHeNanVVCI8xL9h4FMPpCcnQSL2wZ6ETbx7TdXNckgDfXnZQEnW0tHqBkpHjx9JgaXOgjMnMiAN9EXRmR+h1VSy3aAMBgM0mkpIA32RsDXW4X5XVHDSWrJmYbN0nAEfT7a5VF5IG10rZTD8rkXJ5dOQBvo2CvgwGUb0sfNlIZe95BeyHYzxWUjCeOAIfelg1zlLXanEru0b+RN6I6dRAMfbh7cMF8CHySRzdk5KA32xbH4Qyq+V8ECCW+t14fWjqlCwGVDMFw1EjmoQnHHGMfcjAnxIkCBBogMEAT5ETVVG6rcYM2ok/jJqFO794QeIjEaITCanwKdL164YOHAgRowY4ZYGDRqErl27ssezS5cujXv9q68KAx+TCaI//sC9x4+j05gx+EvnzqhWNx74yIvOIGTaeMRFL6QnTI0APupKJaSBvi0CfEouXnR4/brF8yAJ8IHpj3qgHohZNJfOBqqpEDSEVZQW8MonPAE+BoMBer3eQaSkyz0xQIb7IC7oyeFhUNVqK0xqfuDDfKOffnifQ5aP2WQiwKcRwMdVl66qmzafHQb4HD2ww7EcdA3/3pH0eTwkYh/U1FQ4gAOm9NMp8IEN+BQVnOR17gIXYltL+WylowmCGSESsQ8StmyA2Wxmtyv14E7BsVHzArEw2OZDZp/RyPX3cQZ8GDjUEHiPmDkZ0YtnQa/XsSVXRqOBhWc84GM1YBaSkQFCnGMaJp2AGQHjcDozVbBcb//urbxxLPBhrrGGBLAlVBkpSZAG+tKv59w37LO1hOQK+DBgUejcZDKmouYFwWw2ub9eWJxvizX7ifU54oCi1r5XtzXZZ4s5ZiPbxlFqWtwgwIcECRIk2mk0BHzGjBlDgA+RS3kKfEReXvDyUPbHtFGvv0PAR1WhYMsnND9XssBn2YJp9EN63gUb8LFOgPcmbeZ1tWJMk1sC+MQuX8gDLPIL2ZAG+mLTx0vYsWmH6O1K3BrL77ZlpEuygoP8eF29XAOfBkreBL6Nbu1zui1LUZoPWWEOjEZDkwCPfSjL5NYuXc0PfJi/2wMfZgwBPp4DH5ddujiQg5mIC/n+xNsBn/g1EXQmoGDpZ6LbwIebfeIM+LhTOhq7Ogxms5ndrobGzggYx3kf/IxGrl8Msx32wIdpZd8Q8AlmYJFezwM+XHjGAB+KUkHp7DhbM1IoSsWDeBKxDxK2xkKrreJ591CUCsusgGzDqlDbPuZk6DhVPedCr7c7Rh4CHyHoYw986GXo6A5uHJn1esQspb9MKDl3nF13g+vlhrPtEQI+HIBBxNxHXHwOM8DHaLgrgM+YMWMI8CFBgsTdEQT4EDVVnpZ0iQQAzh2RM+DTAiVdjN9F1PwgfL0vAWutGTNL54hh0unYiRgXDiVui0N68j7Er4xATMQcSAJaBvjM/mACls0PQtqhvUj6PB7BQX6Y/cEEVFy5xpZoGbRaxETMhUTsy45NT96HdYvnQRroi6VzxNDV1Lid4cM+bLrRtre1z+e2Lgb4GAztB/gwER8TwZucH0n+kpR0NRL4eGra7D7woX/WaCodlslkmDQX8JEyXjhOMpXKSvJo42aLhd2uwvyfUHz2mNPMJnsPHy7wsYc4jQE+0iA/rFkyWxD4rI2ca4NlnBbrguLcD7kQj8lU0v9Ww7svKq/Q9/+dm9ezflj2wEddqUR26mEkfR6P+DXhiF8TjvTkRNq7yNrV78yJDHbfJGyNRXpyIiwW2/HYsCoUWk0lMlJ2IX5NBBK3xSEnK413LBk40DDwEYZGaYds569b6+UAqezUw0hPTnI4r4xGI90hLZnutEaAj7C4wIf2jdrPfpbwgY+RBT4ZKfuRnrwPFouFAB8SJEiQaK9BgA9RU3X8hzRM8p9AmzYfOuTStLlL167o378/hg8fLqgBAwagS5cubh/f+++/H0888QQGDx6MYcOGOV+eM+DDNW1+azwef+yxJps2a3+pZKGPROwDSYAPohfOQumVC7AY+S2QT2emYs70iezYNeGzUXH9WouVdBWd+RFzZ/hDIvZlIVSp/Dz9EM0pe9BrKpFoTcHnvo8NUaGouH7No5IuouZTewQ+yitybIxZ5JDdU1pcRIBPGwM+zPJLzh13GLs2al6zAp8YKyCpqalwyAaxGAxQltpKF5mS2OKzx6DVVsHwu9auzFTGeha1JPBhfKg0mkoe8KEoNZux5I4BvbNjujfxM3r/Xz7N25as1MOQiH1x6vhR9rOlrCSP3T/yvGxECHQwk4iZjme0b85GDnRl/s5cpwzMWhs5l7ccaaCv1Wyb47HTSODDQEN74ON8vVvYcUmfx0Ma6Ivyq8X05ygH+Cxf8C4NyriZaQT42J1ztueUjJT9CA7y4z9PCACf4KDx7DlCgA8JEiRItNMgwIeoqTp14jhCpDPQZ+pU/CMhAaKCArrVuRPg03/AAMTGxuL48ePIzMx0UHx8PAYOHChYyiWkJ554Ah9++CG2b9+O7777zvnyGmrLfukS/pGUhF4BAXj++eeapS27Xq9H5Y0y+pvns8eg19TAaH2wYiYlRiPjaaNDycWLKLuax04W9Hoda4SKesBSZ4FerxOc5NE+ODo+sNHr2EkK39OiFnpNJUou5tHr0+nYb6iZSSKzXINBz44tzsuDrqaChTr26+L58BDg02JqT8BHGuRHyzqJ4/5tw6pQGxAibdnbDPDRqhRsC/YqTrYEY+bcoGmzh8AnjfHp2RoLs4EPCDJSdllLRxNgsZihkOdztquMV75j800Ld2pS31zAJycrjTWIrrpZzrZNZ8pwmwp8GLNq+zLfdVbYpqupYd8bF/gs/+hdSMTj2G5nJp2O1x0tYWsszGYzyq+VsL/78fAhlBVf4JVWSQJ8EL1kFm4qr8Fk7YK2MNifhVxNAT4UpUbEzEk07L1S5PZ69b9pAACy85mC8ElZJoc00Bc7Nq+HgdcpsvXv121JfN+ofaynYEPAh7nmCfAhQYIEiXYcBPgQNVXncn9C1NJFGBEswUOxsRBlZECkUjXYlv348eMwm82s2SxX2dnZvDbsrtS/f3/ExcXh4sWL0Gq1zpfnDPio1RB9/z26rluH3u+8jcGDB2H1ymVYFrkYyyIXY9WKZfhkbTQ++zQeX+zaiSOHk3Ey+xgK88/jetkV/Fx1A5qfK60PVI5dUgyUlv4WmOIbSjqMMxhgb6jInbRxJyxOJ3l2Y7k/20+AhNZHdz9RC26b/USowW0iwKfF1J6AjzNtWBWK+nraWIRk9zQO+ETNC0RcdDhbuiOk8mslsNRbPAI+qLdgb9IWSAN9IQ30RVz0QiybPw3SQF++WXAzAB+DVmv1dGFKR2nz5nVRnNLRX6sB0MbktGm0L8JD/LEvaTPSkxMRvyaCPe9KrxS2eEmXpc5izUyityNm6RyEh0zimSk3Bfjo9XqEh/gjal4gC9GZ7KENq0Kh12gcgA91S4nEbXE4emCHA2gxG/SQBvqxXkgWi4XvxWTNnuFev9XVN9kMGovBwJp1l1w+besK1gDwETLiTvo8HhEzJ0FiB3vdWS/zPi0WC8JDJiFqXiDvfe7fvY3NXuUev9a+V7c1EeBDgA8JEiTu0nAGfEaNGoUxY8awN0QCfIic6XL+OWz57H8ICA/Df5csgSghAaLyckewwgE+mZmZTrsKnThxwmPgEx8fj/z8fFDWiafg8pwBH6USosRE/GvePAx8azyGv/wSlixaiCWLFiJq6SKsWBaJNatXIPaTtdi8aSMSd2zD3i93IeXgXqQd+QYns4/hcv45KEvl+LnqBgxaLR9+WE2b2Qd8irI9fDlroysAfRz+RqkdXs8CIgEAxJR9CbVlt4c0bpksC8AtAntaXgzwsTQz8LEYm78tuyvYw3w739qQpS3JXeDTkNkxIwbMeAZ8AIPBgMwjXyNqXiALMo4e2IHUgzubtaQL9YBWU8lmnHC1YZW1dJTzOWE26JF2KAELgyfyxi6dI0ZRwU93pKSL2ea9SZvZ7YicK8bJY0dYbx1NVZnNtPlKARTyfAcxmUFc0+bUgzth0GrZkq3KG2UwGml/GmmgL459mwyDViuQ4WOB2aBn9zdFqSEvykVudjrb3Yy73z01beYBIjeAj7Nzc0bAOOzYvB41NRW8e4+r9XIzmZjSPm5ZV8TMyYicK4b+1xre52Nr36vbmgjwsQEfZn4zatQoAnxIkCDR8YMAH6Km6qrsMlIO7cNHa1bhmZBgeK1aBVFxsVPgM2DgQMTHxyM7OxsnTpxw0KeffopBgwa5DXyefPJJzJo1Czt37kRqaqrz5TkDPjIZRNHR+L9J/njezwc+48ZiUXgoFkeECYoLg9bFrMaWTRuxZ3cCjhxORu7JLFyTF0JdoYBeo4GRoqBWKyG/kAVVhUIwxVyozW1zpaJzgZAg8KHUDa6vJbeNqHFigU8T27ALRUsCnw2rQlFaXMhr1U5gj+fAhykBdSWTXsdCGUudBeYGykFNnHJQ6pYSFKWyrkfPLs9gMLD+K2VXi9llm5nSUyPdUclSZ2Y7NHEn7zAaHcYycNps0EOjqUTJ5dMovnQKNTUV/Mk/Z6zBYOCNrbxRym4fv8xUz7vXcYEPUy7LGCJb6swNlMvyS2OVZXJrxqMemqoyVJYXo7K8GFpVOdZGzkWYdAIqb5RBpaSPZW52OnKy0hwkK8xhxzAQ46vEz1ClKEHmka8hEfsi9VACtKpy1uy87EoRjBTFAp/iS6dY6KGuVGLX9o2ImDmJLaPkllK6BD5cuNVE4OPMiNukszv+bq6XC3wUpTJeydsZKwzbk7AJht85X7aQzymB+wgBPgT4kCBB4q4MAnyImqob5VeQczIT6zd/igGT/OEVEgLRhQtOgU+Xrl0xcOBAjBgxQlCDBg1C165d3T6+999/P5566ikMGTIEr7zyivPlOTNtvngRog8/xEOvDsfod96CWDzFKexZHBGGqMWLHbQyKgrx69dj3+7dyP7hB8gKCnDr+nVUq29CVaFAbnY6qgQmcs3yAEdRduL8nQN87CdAjUl5d7U+T8e5vR6mW00jl9eRJAR8Zk6fAun7k+A3+hUM7fsIhvRxXyaTrWdzcwOfurrbMJtMtKzlJABdxkVgjyfAx42MOyeZgVyDeHfGZqceRsi08cg88jW/PMbqvxImnQATJxsI3GVwwIxbshvLmDXbjzPa/Z+iVKxpc0MZjvZ/c/jZel9paN/YZ0ru2r4RwUHjUXa1mDVtVillkF/IYv1r6FIsumRW+4sK2l+qHGTQamlPN26XroM7YdBqoFLSUCN2dRiqbpYhPGQSohfPYr9E4AEfA20YTXv40NlGOzevx9EDO3Dq+FGUXS1y8NXhARwrMOJlPlnXw4g73khp6S8yKhT0e69QsOPkhTYPH72mBgZKyxN3mQzscRs0We8dFqMRy+YHsSVvTAZTafEF1iOPZJkKiwAfAnxIkCBxlwYBPkRN1a1KJa4UFyDpiyQ89+ZYeL3zDkTZ2RDdvg2R2SzYlt3LhTw9xm4tzx74mM10S/aTJyGaOBHd+vfD+AlvIyRY4hz2REU51fLly/HJJ58gISEB6enpKCoqwq1bt3BDeQ052emoUpS0wMObE9NW5sHNRclYs62PWw7W0DrdgDT26+FNXBtY790iIeAztO8jGNyrGwb17IZBPR/2SC0JfLg+HcxEj4Aez4GP7bpoJPRxuA755aDca0xVobBmhvgicVsc0pMTsX/3VtZ/5eiBHfyOfkYjC2WFYA/jCebwe45fWENQiJuFaINPTu4zDBgWvPc4epNRDFh2MZb7XhnT5oUh/kjcFod9u7YgcVsc26GrqOCkWz4yzo24aVhEexv5oNhq4rxzy3qribaBD3zqLKyh9o+HD0FXUwODVgODVguDVgtFqcw58Dl7jAfYXAKfs8doUEVRUAkBHy70slsGVxQnK8hT4AOjEWmHEiAN9EXJ5dMID5lEl3OR7lwuRYAPAT4kSJC4S4MAH6KmquZWBdQVCqQk78dLr70KrxEjIPruO7r7VV2dIPBplXPBHvjU1UH0668QpaZCNGoUHuzRA6+NfA2TJ02EOGCKg6aJxZg2bRpP7777LkJCQhAeHo6oqCgsW7YMH3/8MXbu3ImMjAxcu3YNGpUKRWePO53INfrhzU2Y09AEqDnXZz8pcwWGnK7HU+Pqu+zhXgj4DOnzCD6YMha/3LwOU309TCbXkr7nj8G9ut0R4EMgT9OBT0vK/rotOXec9e9hxPj48LIErdezqkIBZancaQloc4qqVkGllNu2uwllpvILWZBfyPLo3mcwGJz6CB379hAMWg3n3uT8fueq8xpT5hWzdA5tSFxwkoYsFQrE2QEfpkTr1PGjdllZKrYNO9eHiFfSZS3N4/ox8Tou2oEXBzjAOXd4GT523bLY46RWQFlKt7L3CPjU2YCP6mY527FNIvah9zs32+su+0xozHVOgA8BPiRIkLiLggt8vL29MWzYMAJ8iNzSrzVq/E5Vo/bXGvxOVSPv/BmsWrkcEyMiMObbbzH82jUM//13DADQBYDo0iWIPvoIooEDIWqgZOu+++7D3/72N3Tt2tUtdenSBX//+9+dPoh07twZ3bp1Q3exGJ3PnLEBH60WooIC3LNpEzq98AIefOhBDOjfDy+/NExQw19+GcOHD8fw4cPx/HPe6NenJwYP7IdXhj2PsWNGYMJb4zDV/y3MeC8IkYtC8cUXXyA7OxuVZWV0do9a0bwPb5xJyJkTGUhP2d+iHUqE1qe6qXAKfNSVSmSk7Edudrptu9wCPraJRkbKAeRmp7OTEnnBJWQIrLe1r4U7KWfAZ3rQOzBxMmpchfT9SQT4tEGpKpp+n+CVRAqWQzqKO9G2GAww6/Uov1rM+q/odFafHKN9lg6d7UGfB3cA+KjpddnfT12Wtwr8XV6YC0Vpictl2AMxxkep5NxxnM6ky6b0Oh0LZNh7ZQP3JlfAR1aYQ2daBdCwTafTwVhL7+u1kXN5IERRSmfxLAyeyGZlMV2xwqQTMSNgHNYsme0AfGKWzkFaciJrdt1k4FMkAHzs7/nW4+cx8GFM6q1/YzKgZgSMQ8X1Uo++VLhb5RL4MJ/jdyHwGTZsGLy9vQnwIUGCRMcMAnyIGqvfqWr8YdChvu426utuo/b3X3HzxnUUXr2K01evIrOiApkGA+IBDATg9euvEBUUQPS//0E0aJDTTJ+//e1vePLJJzFgwAAMHDjQpfr164dnn30W3bt3R+fOnR2W161bN7z11lt4e+NG9Lh2zQZ8Sksh+uwzdBKL8cDAgXjqyScwxHuwW8Cnb++e6Paff+Phh/4P/+3xEPo8+xgG93sa3v2fYeU/fgx+SD+CG9euQnmlgP7mlylFEBL3AVrIv8ZuLBfAbFwZAWmgr60jDfPg5nRdnImMi/WwD4sC6yu+mMebAPAe/gsKEBzkh9hlYY7f9jawXeBMNEKmjafbCVsnKhkp+xEc5Oew3ta+Fu6kGgI+ZgJ82r2aCnyclWpxrysh2WfSoZ72SzEaDOy15nR5bCfC1gE+rspbnf1dpZSB0lY1OIaBCELZi4yHD3fCTJc6yV0C7HocWgAAIABJREFUflfAx2AwIDzEnzVcZu+hFOUAfCz1FpzOTMPCYH+HTmelVwrZrl96jYbuMqZSIDzENrb8ajEs9Za2DXw4GT4wGllj6+jFs+hua3fpFwAe3RsEgM/OLRtgsDveDPBRlhZAGuiLMOkEmM0E+JAgQYJEuw0CfIgaq9pfa1BfdxsUKFzCJZyw/su2ZCPbko0CFEALCtkmE0bU18MLoGHLiROCpV1dunRB37598cLYsfCePh0D5893S/3mzMGzwcHo7uODzt26ORz/7r174+0VK/BOdjZ6/PILXcr1++90iZlEgvsHDcJjfXpjQP9+eOH559wEPs/i4Yf+D/379sKUye9gZvD7mDVzOmbNnI7p74oxcthAvPxcPyyYI8GVwsu4eaUURoPBrUlXQ3/njeVMurgduJhJmcvXu7s+6wO7UMev4ryGgY800BcbouiHf7e3i/O+7FsiMw+p9utt7WvhTooAn46tpgAf+7JLe4Dj7j3B2WucwiOKAqVWtB7wcQZqXEillNM+Pu68ntkGzj5mgA/39RSlQm52OmSFOaCqq5wfK4HOa/Ym1Laua/wJuV5TicobZTD8rrXBOSbriNe9jPYDsu/EhnoLzHo9O5bJ8DHfNtHdy+zeu+D2CQAfWwc5zjLcAD687m0c0ZlmOn5HQuvfso5+A4nYly7n4nTnau37c1sW91gxGWSRH81wOL8Y4JObnW7zfzKbCfAhQYIEifYaBPgQNVYM8LmESwhFKEZiJEZw/i3AAuQjH9kGPUbo9TTwgXMvn759+2LNmjVY//33GHbmDP6Zn49/FhS4VJeLF/H3CxfQeft23DtkiMNyO7/wAnocPIgeP/+Mv96+TcOe0lKIdu+GaORI/L1bNzzbpzeef24ohr34gtvA59HuD2LMyOFYtGiRnYFzJBaFh+KloX3hN2YYSouLYNCqXAIW7kTLbeBjnXwxAIb7UO/J692a7LgCPnaGqVzgY9brG7VdBPg4yinwmfpmqwMftiOXVcwETVlKgE9LAx/7DBRlmRzZqYfZcki6DDMJ6cmJDSo3O93WettoBNc0mXuvyEjZZSvXbHXgw9+u9OREaLVVgvcX7n6oUpRYgQ9/THbqYaQnJ0F1s9wBcLD7mlJBWSaH7EIWDNztq1ZBIc9HbnY6vZ1uHi+PRamgtpaPce/jBk5GVkOfMTAaYTQYeB4+bn8eOAE+gnIGfGopB8DjVNyw/m5d1DxIxD50ORfzuUPKudy+RzAZZBKxD05npjqcM6oKJZYvDMaMgHE4dewILBYLAT4kSJAg0V7j8ccfL3z66afRt29fAnyIPBIDfE7gBEZiJO7BPfDi/HsVryITmciu/gUjqqttwIfx8nntNdpI2aq+s2djbU4O1un1GGAywctioTOC3JWT5YrmzYMoP99WylVVBdG33+LesDB07t8f/3noIQzo3w8vDXvRKeyxBz6DB/bDs08+ggnj30RkZKRDx671n3yC6YFv4503X6bT4Ckt+6CqrlRi/+5tiF8RgfgV4Uj7Zh8M2irewzh1S42MlP2Q5edDVaHAru0bEb8iHInb4lB+LR9Go4H3kM4AGDOnXbLRaIT8Qjb2797KritxWxxystJoLw7O6zNSDkCWnw/5hSxsXBnBWw/9cE+5Bj524gEfK7DxdLuYEgMCfGwSAj7S9/zh3bs7dL/WuA18hr/YD8OG9uL5/jQW+HA79dhLXaFsdYjSntRo4MPLMlFj0YeTcfy7FHZCvzEmwtp9y6dBxa4Oc8jQEOp+xZRb6vV6MJ2XGuycxS1HFciWcXgNdwx3/bUMXNLaoAPntfFrItgOTkL3pogPJ0Nqfa/F547TJV12Y0KmjYdE7EP75ggAH/ZatIId7S+OmTyywhzkZqdDVVHu/Jg5gyUN7RfOzxSlguo6XT7mLihiPoecQiD7YyAIe9Ruvw+H980BdtztYbfLul4h4KMskyMjJcnait0XOzavh1ZTye4X6i77LPD4HmF3nJiOc9JAXywLkyLt0F6kJ+9D0ufxCJ85iS0LZD4j7gbg07dvXzz99NME+JAgQaJjBQE+RI0VF/iMwAh4wQsizr/hGE4Dn7JSjLh2jQY4AN0Zq6CA7pjFUZeLF9G/pgb9zWZ0ZeCQJ3KyXFF+Pt0xjBlXUADRggXo/OKLeLhXT/Tq2RPPDR3SIOzhAp/XX38dI199CQN6P4nJE/wcgE90dDS2bt2KSb6vYXrAOB7wOXMig51McDV3hj/Kr9E+CrQ5Me1/k7A1FvMkk3hjpYG+OJ2ZyvtmlmnTywU+G1ctEpzgSQPpdstcCBMybTw2r49CcJAfO47v19AE4LOKD3w82S4CfBzFAp86G/DZsiEK3r2746vEz2CxmF3CngNfbIN37+5YMnsqzOamAx+i1gU+9hO5Xds3InJeIEx/1DvcI348fIg1YhZS+dVisOU2DWTksS287cpB7CfwzS1mYs8FQNz1pwn44bD3pKIzkAbSvi+SAHqMfSYQM0ao05TDtSjPR05WmiDwodQKyM5nQnY+C5TQ35tJ8gtZkJ3nZxkZ7TKOBM8XN8c2u7jAx82sLubYU5QKwdbPz+jFs1BTU8E7F1r73twexD3XDQYDSi6fRlSoxOHzmO7K9yV0Oh37+UCADwkSJEi00yDAh6ixchf45MpKMPbHH+FVUgLRb7/R0MVJlo4XYMsEaoycZf8A9LplMtyTmIhOr7+O//vvf/Fs714YMsS7wVIuLvAZM2YMxGIx3vEbi8H9nnEAPitWrMC6deuwLDIMLz/XD6HvvwOTTgcjRUFelIvgoPGY/cEEnDx2BDpdLfSaSqQd2guJ2BdzZ/izppoMLJGIfRC9cBZuKq9Bp9PhdGYq5kyfiDnTbWOFgM+ZExlsdk3plQvQ6XRsV5m50+k0bk1VJQ+sSMQ+2LF5PWpra63fjgsYLdsBn4StsUhP3ieoxG1xDu2AG7NdBPjwxQAfI9O1BoBWVYUhfXrAu3d37E3a3CD0OfDFNgzt+wgG9XwY53PP2TKFjEYCfNqAGgV8ONk96kolgoP8cPLYEUEoTINcPVv6Yy8u7HEH+DDlmm4DHyYaOc4B+HB+bzQaoSilO1Y5ZCoZjchIobtTnTx2BNJAX6xZMhsaTaXgmKMHdrjsetgg8Km2ZvlkpUGrcp7l0/T7gcxl+VibUhOAD4xGtnOcyZp9xZ4Ld9nnQGNlD4dp3yU9ND9XouQS7elUdjUPmqoKaFVVACeTlAAfEiRIkGinQYAPUWPlLvApvHYVkz75BF5r1kBUXGwDMHdaMhlEa9ei0/jx+PeA/nji6acwaNAgDHvxBZflXC+/NAyjRozAlClT8NFHH2HKxPHw7v8MXh8xDFMmjsdU/7cQMOltiCe/A58xr2DowF6YPvVNJH+1Axarx8W2uOWQiH1QlP8TD6YYDAYW+jCZOwzwmf3BBNRW32QndEJjhYBPbnY6YpeFoeJ6KW/SYnu9D0ou5rGvZ8x2a2tr2XH8FH5h4ONKTIcZBtg0ZrsI8OGLAT4GDvABgNSvv4J37+7w7t0dvqNfQUzEXCRui0PS5/FI+jweW2OXYfyY4fDu3R2Dej6M7w59AbPZBoaoW2rICgnwaW15DHwEsnvCgidCp6vl+3zxgI9zk2Iu7GFAypkTGdgYE4H4NeFs6aW9vxabIXMhG0mfxyN+TTj27doCrbaK9c3hgUgjp7RzDb1sprTTYnduZ3y9C7LCHLrkNIYpOS2BsNmyzZuE6VrIiPF90elq2c5VlTfKeGPi10TQ+6ngJM+fTPBadAF8VBUKGsbI81v0niA7nwXZ+cwWzSRqNjUC+HBBosVo4HlMUZSKlHJ5KGcleFzoy7Rl5wYBPiRIkCDRToMAH6LGyl3go7xxHaGrV6H7+++h8549tNfOrVsQGQwQmUwtB3hMJnodP/8M0eXLuCcpCZ38/PDPZ57G488+g/4uunJx9drwV+D/zjuYP38+oqKiMNX/LXj3f4bXin3IgGcxdGBPDBnwLD567x0kf7UDpj9M9IMpRWGeZBKWzhVDr9M5PGipbiogDfTF5vWRMN82s8Bnx+b1Di1T7ccKAR9LnYX37bayrADyggJkpOzHsvlBmBEwDsV5dmAlyrE8gwYqtF+DEPA5kvwlivMuoDgvz0GpX3/lkOHTqO0iwIcnZ8DHYrGgrKQYkncnYnCvbhjcqxsLgBgN6tkNH0wZi/O553iwB6D9MWSFOQT4tDPgw528UZQawUF+7H2jUcCH46FFUWqsWzafV4LJlF7aX9sMbOKWhUrEPggP8UfUvEBIA315puL/W+uitJNzfoZMG4+ErbHOS07tyrrioun3WmYtT+PuG6ZUi2nrbW9YGz5zEmYEjENNTQUPeAteiy6AD1V9Z2CMorQdZfk0BvjYQR9utpeqQskz8CZyT9z9KiQCfAjwIUGCRAeKxx57jAAfokbJXeCj0dbgy3178NbMEHQXB0AUHg7Rjz9CpFLRQKalgI/BQK/j2DGIFi1CpzfewL8HDMDjzzyDAQMH4IXnn3Mrs2f4Ky/jLT9fzJs1iy3dYoCP37gxmP3hDCyYF4KlixZgRdRCXCs6D71OZzMgtgIfaWADUMXI70jFAJ+jB/YITs7sv10X8vA5cyID6xbPQ3CQH2vMyGTduAV8KH6avLCHzwWnpSGy/HxBDx+Pt4sAH56cAR8G+phNJtRUViD166+wc8sG7Ni8Hjs2r8eehE24VlQIk8nEb3NsDUqtIMCnDchj4MPtjHchG9JAX5w6fpRngG7kAB+6DNN5ly6tqhyweollpOxir+EKa1np8SNfQxro55C9Jy86g+AgP0QvnoWigpPQ6egW4VHzgiAR09c2A3zY0s5VoSi9UgiTTgeztbRzYTBT2lkGgD5PHUpOzx3nteK2n7gyMOf4dynsfYLZN8e+TYbBYICilC79+irxMzbjUlkmZz1+uPdCZxkkbgGfO1DWRVW3oyyfxgIfJ55DzLJa/X21YwntW2VpAeSFubzPirsJ+Dz22GME+JAgQaLjBAE+RI2Vu8BHr6/F2dxTiFkXg3FTJuGJyZNw/9q1EKWkQHT2LETXr0Ok0zUf6NHpILpxA6Jz5yD6+mvcu3Il/vLqq/i/xx7D408/hf79+uL554a6ldnzysvD4OvzJj4MkSBq8SIH4DN5gh/Wr/8Ee/bsweHDh+muLhxAwwAfdYWS9a7xBPikHvyqUcAn49sD9LfhAT7YEBWKowf2IPXrr1CcdwGpB79ioYlT4CNQwtAcps2N2i4CfHhqCPg4wB+zmZXFbBYEPTbgoyIlXW1ATQE+jP9M2dUisJ382FIl98owSy6dYq+/iJmTETlXzJZ62sovExwyfJK2b6RLVgtOQqutAkWpWFNYaaAvD/jkZqcjdjVd2smU58BohIWz7LKSPPp85ZacVlfTHcG0dh2+7EpOGZiTsGUDmyFJd3byQdmVImvWj4HNPmLue7nZNIjak7CJV3br9Fp0A/iolHcm+0ZR2k6yfJoT+HCW1ervq4NJXpTr0A2SAB8SJEiQaKdBgA9RY+Uu8PnjDwOqbirxU/YxfL5jG2YsDMUTvj7w8vGh26h/+SVESmXzAZ8bNyD66iuIQkMh8vHBX4YMwX/69MYzvXth4KCBeP65oW5l9rz80jCMe/MNBEumY1F4KKIWL3YAPjPeEyMjIwP5+fmCIAf1gJGioFLKrd90+0BvZxLK/fb5q4RNsNTZgE/sMkfjUWbs0QN7nHr4zJNOxtK5YtRW34BezzdoZSY+zQ58KDXvm3Yh4NOo7SLAhyd3gY+nQYBP21BTgA/jP8O0ExcCPq66dBm0WqAebLaLPfygy0rLHa7tiJmT6cwYTQ3YNu1WiMOUazLAx2Kx0GbPVtCjLJNDXpSLjJQkdiwLfDiAW6/RWDMPubDHWnLKy/KhYU4kB+YsWzANkXYltUxpGlP6xdyDis4ec+nfQ1W7B3yoahVys9MhK8wBVd2y2TftIsuHAJ92IVkhAT6ezqdIkCBBos0GAT5EzvRrjRq/U9Wo/bVGUAbdbzDV17kEPvX1t2HQ/YbqW5WQlxTim2+S8VFYKCZMn463IiLw/Mcf4/8OHYLo9GmIzp+HqLAQotJSiCorIdJoINLrIaqvp82ezWaIbt+ms3g0GoiqqiAqK6Nfc/48RKdP456vvsKfZ89G5+Gv4P5HH8VD//kPej77DLwHD8KLLzzvFuh5+aVhGPvGGMyY/h7Cwz7C4ogwB+Dz0tC++CQ6EioV/U02OxGxiqpWsaVRKqUMe5M2QyL2QeLWWLsOWGqsWzwPkgAflBYX8UybJWIfa8csG1TZuJKe1FVcKQWcAJ/gID96cmNnWsqUXbgs6WoU8FG5BD6N2i4CfHhSlMocgM/M6VMwtO8jGNLHtfLO5jkp6SLApy2oacAnnGdWLAR8GurSZeGUgcmLcmmwfHAnv3zKSZYh1x/HWGsDPuCsm+vhc+ZEBtZFOS/tFAQ+zkpO1QoaINRS7P5gYI5GU8nCq512nmiZR7+BROyLvUmbYTDosTaSNnV2x7+HqnYf+Cjk+cjNTodKeWeyfFp6PU0SAT7tQgT4EOBDggSJDhRCwGf48OE84DNq1CgCfO5C/U5V4w+DDvV1twVlqq+DxWJ2CXzMFhPqbv+B336lUP3Lz6iouIkrV6/iclERzl+6hO0HDuB5qQRefn4QvfceRIsWQbR5M0SHD9NlWTdu0NCHgT0URZeBnT8P0bffQrRlC0SLF0P0/vsQ+fnhz6++in8NGYJuvXvhiWefRr9+/TB0iDdefOF5tzN73nh9NN5/NwhhH83D4ogwFvhER0dj06ZNWBo+D5P8XsP+3VttEwhKAJJY4Y9KKYNWVYmYiDmQiH2xbH4Q0g7txf7dWzFPMon1p2D9MDhduhgT0/TkfVi+YJrDWCHgs2VDFCRiH8Qsmou0Q3uRnrwP6xbPY5c5I2Acis8eu+PAp1HbRYAPTyqlI/DZsiEKM6ZNwPSgdxw0uFc3DOr5MIYN7YVP1y2m296TDJ82qzsDfITLMMF5DQN8Ug/uZEu0uGKvbWumjjTQD2uWzGazcLjAZ23kXB7wyU79ljVg3rAqFEcP7MCxb5NRfOkUUg/uFCzpYjJ8KEoFSq2EslTusO+YbTNSFHKy0iAN9EXJuePIsoIdxtvIvvSLac/OeBDpmewjpvsYA5Ls7ovuAh+qms6+yc1Ob1kvH7XijmUTNWUbCfBp++rIwMd+fjN8+HACfEiQINGxgwAfImdigA8DdihQuIRLOGH371N8ikEY5AB8BmAA4hGPbGTzxhegAFqLFjq9DmVlZdj9xRd46eWX4fX3v0P03/9C9PzzEPn7457QUNwXH4979+6FV0YGRFlZ8Dp2DF7ffYd79+zBvfHx8ProI3QKCsK//caj20sv4+FnnsFjTzyBwd7eeOGFoXh99AhMmeyPqVMmIWDqZIgDpmCy/wS8OfZ1vDr8ZR7kGfHacPj5jkOgeApmfRiM8LAFLOxZHBGG9evW4siRI5DJZNi3awtmBIxDyt6dHPDQMPAxUlroNZWIW76Q55kx+4MJOHrgS5h0Otu361ZYsidhEz5bH8n79ntPwiboOGNRDxbAMMDHoNU4XU/xpVOQBvpib9JnsNSZ7yjwadR2EeDDkxDwMZvNMJtMgjKZ6pF3Ng8vP98XMwLGQf9rDQE+bVhNAT5MVgvTarwpwMdIaW0Q5zcND3owMIgLfJg255qqMl7ZFdMdi1vSFfEh7Q1UXX0DZr0eFmt2kYVT2skCH/CBD5PZo6pQOMhIce65FQr2fsJsGy9zx2iESilHzNI5kIh9cDozlb3nmg22DmcO+4lzb/QE+DAt2lu65KrNl3UR4NMuRIAPAT4kSJDoQEGAD5EzMSVdTOnWJVxCKEIxEiMxgvNvEAahK7ryYI8IInRBFwzEQN7YERiBBViAfOTjZsVN7D9wALPnzsUzz/aE1333QfTXv0L0r39B1KMH7uvdC38a4o1Or7yM+0aOhNfIkbhnxAj8acQI/OmlYbhn8CB4Pfss/j14MF7zn4SpEinE772HDz74ALNmzcIH74kRLHkXEQs/YqHNwtD5+DBEineDxBAHTGE1LSgAH4ZIsDB0Pg/yrIhaio1x63Fo/x5cOncONTU1Vu8ZPfR6HX/iJAB8qGoVKLXKCnzoCZBer4deU4mSi3T7ch3T0ctoFCin2AOdToeyqxfpsTUVbEYRt+WyXq+HSc+HQHq9HpU3ytg26cx6DAYD9HodL0PIfNvEL5dwAXz0eqH3zwc+7Hq47aEbsV3c19Nt3R3X29rXyp0UA3yoan7L3IbCYrFgb9JmDOnTA6eOHyUlXW1YTQE+TIkSA3WaAnxQD7a9+enMVJ658saYCJtps7V9OpNRk7A1FlptFWCFPbusZs5c4MOUdpr1Ol6bbW5ppxDwYeAS737jIAY20d5BsavDIBH7OHTeYoAPA8mYcUWcDENB4GO0mTh7Anyoao6xsjy/xe4PbPlYRct2BWu0CPBpFyLAhwAfEiRIdKAgwIfIlZhMn4v1FzDfMg8DMRBd0RVenH/2sIf5xx3TFV0xAAMgNUiRqjqKEz9lYe26jxEgFmPQYG888OCD6NSpE3vcvO65B/feew86d+6MP/35z/TP991n/f29+OtfO+OBhx5C33794TfeD7NnzcbSyEgsX74cK1aswPw5IZg/J4QHcNxR1NJF+GTdGiTs2IZj36dCXlwAdaUSupoawYd/V8BHVaGA7EIWDFq+DwYDOQTLKRy6dBkcJmncyZzDMjgTFfv18F7PkbNvsRnxuuIIvn9749Tm2S7Y/U5ova19jdxJscBHXeU28AGArbHL4N27OwE+bVweAx+OgbGiVMaWYTlryx6zdA7i14Q3KAayll8rwcIQf05ZaSKWW82P2bbsVuBjqbMgJnIuJGJfhIf4Iy46HOEz6XLVMOkEHvBhIEvM0rlIO0S3g18XRZd2MmOLzx5rGvChKCRui2M7hB09sMPhfqNSylFyPpOXQVlTU8G79xz4Yhvi10Tw27Rb972nwIeqtrZpb0kgYy3rakmo1NTtI8Cn7YsAHwJ8SJAg0YGCAB8iV2IyfVS6G7hQfw7xiMdADGwQ9Aj964/+iEUsUlVHsefobsTHbsCSJYswf/4cSINDMGLkaDzw4IMOx+5Pf/oT7rnnHnh5ecHLi/n9PXi4WzeMHDUGUwMCMOyFoXj15aFYtmwZVqxYgZUrVyIsdL7bwCdySQTWrlmF7Vs/w5HDybh4PhfXy+T4RXWDty943WHcgD1UtS2VX1WhaBiYWMEItxzKWVt2ep1qQQhjD4EaWpe7sId9/86gj7VTDr2PhKGPuxLaLuZ3Da33bhFb0qXVegR88s9fROTcQOiclHShHlCUFhDg08rydPLKv97orJaYpbNpHxoOuGDbsge4bs1utmYLWiwWlFw+jah5gezfwqQTUCovtJV0WYEP6gGtphJ7kzZjYfBESMQ+iJwrRtGZH9mSKgb4GH7Xsr/jLvfogR380k7rshsLfJisIwYgCQEfrbYK4SH+mBEwzubfw9tvETxfpKYCH0qtgOx8ZotCmTZd1kWAT7sQAT4E+JAgQaIDBQE+RO7qd6oaRkMt8urPY55lLgZgALqgi0vQ0wVd0B/9ITVIkKo6itOnT2LT/+KxPGoptm37FHt2f46dCUmYPWcuhj73vEOmj706deqEBx54AIO9h+D9D6Zj8ZJIjPd5Hd0e+AdmzZyOlStXYuXKlVi8MKxB4BO5JAIfr41G4s5tSDvyDfLO5UBxTYafq6579gDvQgzwqbJ2TmnwIbYh4FNL2R503Viv04fkVj6P2up2tRcJefi4ExaLBWazqcExyjI5AT7tGvgYWchReaMMqLeVJjFlmC71m8aWaQfAYjTArNej/Goxii+dgkmns/7OWn7JOXdoHx49/TdrOafFYMDayLkIk07gnX9mprTT2g7epNOxPj5mvY6FPQCntJMLtJ3dQ2spdhyzLL1Gw8+wtIJ7lVIOilJx3j+/XNZotJWvcvcxs+8bBXyqVTzoIzuf5XFWlyvJCnOQm5XWsgbRjRUBPu1CBPgQ4EOCBIkOFHcd8FGrmlWqVpa8QgHZHdKVqusoU99EgaoI2b+dcDvTh8ns+a7qCBK+24V1cRuwaNlSRK1ZhS2JO5CwfSMOHDyA1dFr8N77Hwhm+nD17wcewGsjRuH9D6YjNGwhli1fDsn709DtgX9gvM/rbIYPF/gsWbQQq1ZEYWPceiTu3Ibkg3uRdSwDxZfyUHm9FNXqm80KebhigY+ipMFxQv43bnkEEd1VEgI+jWnLvmv7//Bcv0d5bdoJ8Gl9NWbyys28MxjoLJ/EbbE882F3M/9osGyFJoANnhgNPB8fNhPPGru2b0Rw0HiUXy2GxWgbJy86A2mgL91Z0KC3vYADZRyWy6ybiXrw/saF30KyXxbXRJqFRbW0mT5FqRz2AQ8sCYjZ740GPtUqUL9UQVFKe/qw2T7NBC5USqtXUGkbbM9OgE+7EAE+BPiQIEGiA8XdBnzuFBzpqDpXcgmZuSdRUHwZ6ep0BBuCnWb6MJk9EoME31UdQdbJE1gXtwFzwhZgduh8zA6djzlhCzBnlgRLlizG7DlzMH9BKF5//Q083O1hh+PYqVMn/PuBBzBg4CBMnyHB0shlWL5iBVavXo0F80LQ46EumPj2OKxevZoFPsuXhmPP7kT8mH4E53JP4kpxAapulKHmVkWLAR57NQb4CJdNtf5DIFHry9O27PYqKymGxWJB+uF9kEybwP5MgE/bUKOAj929o+TccQQH+dFZPs5KNxsAPpQViHCzZQRVbwMyOVnpkAb6YmGIP/bt2oL05EQkfR7PmjAXFZy0gR2g4eVyoY+HsEcI+vCAD6cMVCEvEAQ+bEcywfsw9/VNAD5WaVXlrK+P7HwmDaGa4T7RZtuzWyGNSmlVRePBDwE+LSdLDXzCAAAgAElEQVQCfAjwIUGCRAcKAnyIPNXFqyXIPnsaR89mIE2d7jTTRyizJzxyMQt7GC2OmIfk5GQcP34cR1NT0afXk/jXP7s4HEcms+fdd99FeMQiLF+xAqtWrUJMTAxmz5yBHg91wdt+byA+Ph4pKSnI/uF75OVkstk7dwrw2Mtd4ENVNwB97kKvGiJhedqW3V7MA7zFYuH9TIBP21BjJ6/2WT6J2+IQvybczmzYjfuIWgFlqZsZGHblU2mHElj/HkZL59A+PhaD3mNo01xSK+WCIKWpPjrNAXxoVdHXNVPmVZjTZIhBQ6Tm2LZmllrBwh4G/FBqRaOkqiDAp6VEgA8BPiRIkOhA8dhjjxU+9dRTBPgQeaQL8iL8dD4Xl2VFyLiVwcv0cSezJ2J5JOK3foaDRw/j5IlU1NXVwWKx4LfffsNrLw3GX//yZ/b4MZk9ffv2g5+fLxYvicSy5ctZr56VK1di/Jsj8USPf2Hfl9tx65YadXV10KpVbaJTiSfAh4jIlRrTlh0AjLUUdm3fCIVcJtilC/WAsoyYNre2PJm80kDDmr1il41jMOhpA2KhTBeKcp4x6GHJDXf5jGdOyeXTKL50CmVXi1lvHl6ZFAcYsXIX4HBf444oFQsX7N9r2wE+nH1vbave1JIsRakMOVnpzZYx1FL3staEpETOdTcDn6eeeooAHxIkSHSsIMCHqLG6VCrHqbyzSM/7Aem3MthMnwEYIJjZE75sKTZs/h/2fZuCE3lnUKi4hpKb5Q4PFR/NDcHf77cBHyazx8/PFxPfGY8oayeu2NhY7Nu3D+uiI9H/mYcx8NmHUVdXxy5HXaEkwIeow8nTtuwM6Bn+Yn949+6OvLMXBIGP0WiEvIi0ZW9tuTt5pbMB+V2nuOVbsP9ZsMudwLIb4bFiX4rF+PJwvXxssEfttFTM3WwiT0VRqvYBfJhrvKKcZ+rcKKBhbc/eJsu6ONvYLGrt99EBRYAPAT4kSJDoQEGAD1FTlH+tBLkFeSi6IsP3P/+AYEMwpAYpm9mzcfMmrN+0EXu+PoTMc6dxqfwKDXm4yynMgZGi2IeKH44exT/+1pnN7OnXvz/8/Hzh6zMOyyKXYs+ePTh58iR2bonFkjliePfujkE9H8bBLz+HxcLpGnOlgAAfog4nT4BPxncH8OowGvQMG9oL2z/7BPrfNMKD6wF5Ef2Q39rQ426W+8BH2GPGHvK4Mm12WHZjTXVdQBduFk+D49yESp6INWi2e69tFfhQ1Sra1Nma7SM7n9kosNGm27MTtWkR4EOADwkSJDpQEOBD1FQVKq7i7OWL+KEgExm/fI80dTqSf/oGR499jxPnc1FQJneEPHbAp0pRDovFAovFgiNHjqBPr5544MEH2cyet3zHIu6TNbhy5QoMBgMsFgue6/coBvfqxsIek4nTcprJViDAh6iDSWW9ZlRKGQCB0iwr6Bn/+qvw7t2DBT211C8wc1pdCwUBPq2vxgAfedEZZKQk0fDcwM/6YZSdehjpyUnIOvoNr/ufw7KbsYuSK3hDUWpkpOyCVlvlEvowf1NXKpGRkoT05ESXUt0sb1HgIy/MbTngw17v5Y2GPm26PTtRmxYBPgT4kCBBogMFAT5EzSXlz1XQ/WGA7g8DlL9UQXbTzdcW5qBKUQKz2QSz2Yzs7GyMGDECjzzyKCZPDUBcXCyuXbsGs9nMe/iIjV6I5D3bUV1x02EiayTAh6iDigE+ilJHL57Ggh4CfNqOGgN8MlKSEBzkh9SDO3kwh9Gu7RshDfTDwuCJKLtaxJaCsZk3PM8bit0GQd8coUyhhjx2nGUhWZX0eTwSt8XRLdsFsoHsgY+8KBfBQX48Y2hnKr50ivUPogEWf9sUpTJo1Qp2fbZ924BXEMcHSX4h645k0DQW+jCfPW3hc5CofYkAHwJ8SJAg0YGCAT59+vTB4MGDecBn9OjRBPgQtbwKc6BSlgOc7kEmkwn19fUwmUwOoIcJ+vfCE1kCfIg6rNSOwIe6pcZbb7zWaNDDhKJUZl028fFpT8AnPTkRErGPIPChYY8vwqQTUCovpLu7MWVfQvCGactu57/TrKJv0oDRiKqb5QgO8kPJueN8c+cGgI800BfRi2ehqOAkii+dciqDVsuuS6gETqWU89uyM6DHSfmb4+tld6xkqrHQp837+BC1SSlK8+mMQaOtG2RHAz6jR4/mAZ/BgwejT58+BPiQIEGi4wUBPkStLrsW080RBPgQdWTJCnN5wKfgQgGG9OmBQT0fxvSgt/FV4mcol5cId+NqIJRlcgJ8OhDw8Rj2cIAPC2a4BtCuIA7cHGsHfRK3xWHZ/CCY9c6zfOyBz4ZVoTDrdTaDaAFxt8kd4MOu202x5W936LpXKWUeA5w2256dqE2LAT7cZzMCfEiQIEGinQYBPkStLruHim8P7kLS5/Fu6Zv9idCqHM1rCfAh6siyBz6GWgqb10diRsA4ePfuDu/e3TGkTw+88kJfRM0Lwr5dW5y3Y+eELXuIAJ/2DnzchT3qSiX2796G+DURiF8TjswjX7PeN+x5cUvJegSpKhTYtX0j4teEI3FbHBTXSuhuXJzI+HoXcrPTQWlVyEjZhfg1EUjcFgfZ+UxbFg8HxiiulUAa6IvTmalOs3yEgY/eNVSyfh5kpNDbpOVsU1w0/X55+8bazYyi1Nj/hW2/lJzPhKpCwe4Hg8Fwx4EPVU13G/ME+ihK23579rtdKqWMPj5tqOMYAT4E+JAgQaIDBQE+RK0uu4eKkGnj4d27BztxdaUhfXogNnohv3zF2nFIIc+HqkLRqmI6uShK89kHu7YkenJP1BTJL2RBdieVTwMZLsAxm80wm0zQ/VqDU8ePYk34bPiMHAbvXrbrxHf0K4iJmOu01ItSMzCJAJ/2DHyEYI9QBsuZExkImTbezvvGF+Eh/ii/VsyeX8orBQgO8kPC1liEz5zEG8+CGs65GDJtPGJXh2Ft5FxIA315Y3l+PdZ7tcVoxLL5QYhZOoef5dNMwAdGI0KmjUfM0jkO2yQR+2Jv0mZY6sws8FGWybHow8kO7zNm6RxIA33Z/dwawIeejHsAfdpDe/a7VMpSGeQXspCbnS4o2XnbPZ//mcP5DK9oGUhEgA8BPiRIkOhAQYAPUavL7qHi630J2LllPXZsdq2lc8UY3KsbBvfq5gB9mPbVzh6m7pRystJYtfa2uNo+osZJdj7zzqowx8FfgRsWiwVmsxkmkwk1lRVI/forRIfPhs/Il+DduzvyzuYJZvsYKQpyAnzaNfBJ+jwe0kBfzAgYh6IzP/JKvLiwR150BsFB4xEmnYCTx45Ap6uFRlOJtEMJkIp9sDDEH/rfNCzwYSBJ9OJZuKm8BpNOh9OZqVgYPBELg21jAUBqNVUOk05AUf5PMOl0KLl8GjFL50Ai9kXJ5dMOJVeJ2+IgEftCo6l0C/hEzhUj7VCC0w5dudnptnPcaIQ00A+SAB9EL6G3X8fZfonYB3qNhgU+G2MWQSL2wZH921FTcxMaTSX2Jm1m92trAx96Qi5z25CZtGdvW+KCHtn5TJRfK0GVooQHdWSFObx7Pv+z2vnnORcS2bI1aXG/6HF9fhHg4+l8igQJEiTabNgDnxdffBHDhw/HyJEjMXr0aPaG6O/vj8DAQEydOhVjx44lwIeoxYCPxWKmsxXckgllJXkY0qcHBvfqhprKCl62gkKej6qb5a0vpQxVipI2Ka2qHNpfqoiaIOoOS1Eqs35jrxIEPq4AkOF3reA4thSSAJ92CXwYeDEjYBxmBIxD7Oow6PV6G/DhlHNtjImAROyDovyfYDDYxhh+17LQ5/iRFFgsFhb4hEknoLr6Jl3CZTTCYjA4jGWAz4yAcSjK/wkWazaPxWBAyeXTkAb6ImFrLJ2dU28DPllHv+HDIDsfH3vgMyNgXIMdumJXh9m+ALACnxkB41BdfRNMlzKVUobErbGQiH3o9dZZoCyTIzjIDxtWhUKn09n2i0GPuOiFvEyq1gQ+VDX9+Zab7bpcix1XQdqzt6aEQI9zbyX+PZ/7eaPiPE/YZ5vyIJHdFxMNffFjn03EfKnQEYDP2LFjMXXqVAQGBrLAh5nfjBw5EsOHD8eLL75IgA8JEiQ6bhDgQ9TqKsyBSqkA4JnBLHcym7I3Ad69uyNl7062cxcDfFr7IY+IqLnFZK9Rakf/qqYEAT6tL3fPASHgMyNgHJtVEzUvEBKxD9IOJdhKujjAJ3zmJETOFUPPgRqMabOilPbUSdiyAWazmQU+OzavdyijUt0s540FaOCzdI4YJp2ON9ZiMGDZ/CAsDJ4Is17HM2+WFeaw5VLuAB9XXbrKrxY7ZPhsWBXKA2AqpRz7dm2xtXCvsyA79TAkYl+H7Cij0YicrLQ2UdLFSq1gJ/cNgkKmrItk+bSKPAM9TZQTSKRVlTsFRULZREwmKQE+JEiQINEBggAfolZXYQ5UShkaC3wAQFaYgyF9emDnlvXspIMAH6KOKhvwEQalGd8dQMi08Rja9xEM6UPLd/QrSNga5zS7hwl5US7b9p2ofQEfrmdPudUImcleMRgMbMkSjEY2i4ULQLhduqSBvmyWDAN8jh7YwTNVZiQN9ONl1Eityxby2IlfEw6J2McB+DAgx13g47JLl5FfMuYu8ElPTmJ/tgc+ssLctgV8qm2du1x91rmbDUTUvFKWyu4M6GmSHLOJOlJJFwE+JEiQuOuDAB+iVlcTgI/ZbMbt27eRczIdfZ58CLOC38PHH3+MkJAQjHj1VTz5xOPo2rUrOnXqhPvv/ysefOAB9Oz5LF57dTjefzcIK5dFYs/uRPyU9SNKrxTh56ob0Pxc2QYewIiInEtlvW4UpXzjZmMthZnvvsWWOL752osY1LMblsyeau3g1QPSQF+e3woBPm1L7p4DQsDn6IEdMLBAw4DMI19DIvZF1LxA2huHAT71NijTEPDZsCqUB3y4MMYe+DBj7yzwcd+02WPgc/aYA/CRX8hqc8CHqnYT5ribDUTUPFIrIC/KRW52ehsGPc5FgA8BPiRIkOhAQYAPUavLQ+BjNpuh1+tx69YtyOVynD59Gp+sW4XHnuqOt6dNRfCqlfBdsAADAwPxHz9fdB49Gve89hr+PHIE/vHGG+jx9lsYECjG67M+xPtLFmHp+nX4dPtW7N37JTLSvsO5nJ9wteQSVDfLCfwhapNyBnw+XjIf3r2744PAt/HLzRvIO5sH7949sGPzJ6ivr8PepM0Y0qcH1kTMcdqpS1EqI63Z2ynw4bZlp31nDKzvTFz0Qphv2zpRxUTOhUTsA42m0gH45J7IgDTQF18lbIKFA3xiV4c5QBb5hWxb9o/FBnx4UMcqilKzmUX2Hj652emQBvri1PGjzQ98nAAuIeDDlJbtTfqM521kNBqxf/fWNuXhw8pNmONuNhBR06SqUFhLuNJQLrvY7mAPVU2ADwE+JEiQ6FDx6KOPEuBD1OrAR+umF4nZbMYff/yBGzduID09HevXr0eAWIz/PvME7n/mSTwx2R9Phoej27p1+Ofnn6Pz/v24LyMDXseP454ffsCfjhxB5/370XX75/jP2rV4PDQUvd9/D4PfGo8XR43ExAlvY8WySBzavweF+edxq+o6gT5EbVJ0+3Qb8DHWUhja91G8+dqL+F37C2CxoOBCAbz79KC9V8xmWCxm+I5+Bd69u8Nkqhe8xpRlcgJ8OgjwMRqN0GoqER7iD4nYB5lHvoalzgLUA2nW1yRsjeWBDYpSYV3UPEjEPigtvsAzbWbNja1AhqLUrPlz6ZUiB9PmtEMJvIygA19sg0Tsg2PfJjt06UpPoTNryq4WsabQrQF8LHUW1meIKYVjupqFz5zUZrp02ctdmCM7T3vJaFXEwLklj0NOVhqqFCXt1jPpbgc+jz76KAE+JEiQ6DhBgA9Rq8vuoUIo6uvrUVtbixs3biAnJwdf7t+PxR9/jLFSKbqMHgWvceMgmjYNXuHh8Nq0CaJvvoHo7FmIrl+HSKeDyGSC6I8/INJqIVIoIDp3DqLDhyH67DN4RUTA69134eXjg4f8/DBqxnTMXx6Jrdu34vu071CYfx6V10tRrb7Z6g9hRESM7IEPA3c+XbeYzd4x1FIY0qcHZkybALPJBADYsiGqwdbsKiUBPh0J+BiNRrY7lkTsS5sZ11tg0GoRs3QuJGJfLJsfhLRDCdi/eysiZk6CROzDM2hmIEuYdAKkgb5I3BaH9ORELF8wzTaWkzEmDfKjx1ozi9KTExG/JoI1W9bUVNiAjNVTKH5NBMKkE3hGzw21ZQ+TTkBcdDji1zhXTlYaC7jcBT6oB0rOZUIa6AtpoC9ils7F2si57DrbKvChqm2lXQ1uEzFwbjEprxQgNzsdJecz2z1QI8CHAB8SJEh0oCDAh6jVZfdQ8b+1ixAc5AcpRx9MHYcpb43EmOFD0OuZx/DQs0/hr8NewJ+DJbhn926IfvoJojNnICoogOjaNYgqKiCqqYFIr4eovh4iiwUisxmi27dpAKTR0GOuXYPo0iX6tT/9hE779+PBJUvwTMBUDHl9DIICA5CU8DkunD2Nyuulrf4QRkTEiAEy9sDHfvI9pM8jmB70Dgt8ErfF08DnzAVB4EOpGZhEgE9HAT4Ga/t0idgHMUvnQK/RAPWAXqNhS74YhUkn4OiBHdBrahwgy56ETYhdHcZm+8wIGIc9CZtoSMMJBq4cPbCDHSsR+2DDqlDUMG3dOeVcTKmXfRewhoCPq7bszP5gMozc9fBBPdgW8jFL57DL2rF5PYrPHmuTHj5cyQpzXEIfYuDc/GL9etppCZe9CPAhwIcECRIdKAjwIWp12T1UBAf5wbt3dwzu1Q2Dej6M/s/8B72eeBCP/fcBPPBkD/xlYD+Ixo6FaP58iHbvpjN2LBa+APdk/7rr1yH68kt4LVgAr3Hj8ITPOMxYGIrtO7bhp+xjKLtajJ+rbrT6wxgRkT3wodQqDOnTA0vnimE2m9jryXf0K3jpud4wWYFP8LTxGNyrG2qpagfYwwc+MqgqFJ5JKeuQauvAx2AwQK/X8WFPLeUAffR6nc07xyqzXg+NphIll0+j+NIp6HT0cmA0smMYyHL04E7odDqUXS1G8aVTqKmpsAEaJjhwxaTTofJGGYovnULljVJ+CZZ1LIxGnLF6BlVcv2aDPU6Aj8VggFmvcyr9bxpoNJXQ/1YDS52Z8z51DgbVKqUcWm0lTDodC3uMFAV1hdK6v/TQ63X0vtXrIbOaNh/7NrnNAh+quso19LF6/uRmp0NV0b4zUVpd7dyc2ZkI8CHAhwQJEh0oCPAhanXZPVSUyy6iuOAkigpO4tSJVHy5awsiFn+EkePH4dEJb+Ov0ashOnQIotxciJRKiGpr3Qc8rqTT0cs8cwai5GTcv3YtnpwyGT5TJiFm3RqkHz2MsqvFrf4wRkRkD3wYuOPdqzvKSoptfirv+WNwr24wmeqR8d0BDOnTA6vCZvKgEDeM1iwKRSkxdm3LMlIqh0wenijnY7gwBxwgxAVG7Bgjv4OWwdry3KFbFwfgsF27rIDHYWw9eD8vX/Audjpk96gFgY8rMV3GjNz3yHmfXCCmUspAMcu2jlOWyREybTziohc6ACLGr6jsShGMxrYKfFTgQh9nWTyqCrq0i2T6NEFqjjlzB4I9VDUBPgT4kCBBokMFAT5Era7CHBgoLftQYbFYcPuPP1BTU4Nz588j7rPP4D9/Ph4JDIRXWBhE338PUWUlXa7lSTaPJ9LrIaqqgujHH+EVHo5uAVMxPiQY0evW4NiP6Si/WkIyfYhaVSqlDLLCXB7wOZ2ZCu/e3fHy832Qd4726Fk2PwiDe3WzmjX3wAdT30Qt9Ysg7CHAp33JKfSh1C7H8DJpnIj5uz3wcYAsdj/bA5+GdOZEBhaG+KPieqnT7B5PoA8P+HDgkkPrebUSKqUMRkrLAz4WoxHL5gexnc3SkhN5fkV0WZgORqORBj5ttuNVFWvQ7CyLR1VRzmb6yM5nQSHPJ/DHXTGwJysNVTc7XpYUAT4E+JAgQaIDBQE+RK0petLq2Ja9pqYGubm5+N/WrRj37rt49IMPcP+XX0KUnw+RWg2RwUAbMbcE7AHoZRsMEN26BVFBATrv2YPu77+HUVMmI+aTtfgh/QjKr5a0+kMZ0d0r5toxUhQPlqZ+/RVefr4Pdm7ZALPZjMRtcfh/9s48LIora+OFZuI4MQOZySQZNZOYPU4ikMk3MYnRqJPEiBrjlggaEwWM+4oaRY0KahRwjTuYxH3fWBIVcAMUBJSlUbYGmu4GgS6VXmTr9/ujuqqrem/olsV7fN5nMnC76tat203dX5/7nv9074KBfd/H9k1MeXaLodvCI8pIAF3Rdr6xJjItU2DFMDvIFPDhV9AyhDGGwIeFUIZtaVqOJTO/weVzpwVZQIbZPfZILrEt64atpsRAHyEUK8jNNvI2mjB6IHZsXoPKSgnXTiYphCglruWaH9uydUsHrdh2rBjjdpHFMu+PqtjsqIQ2CnvoCgJ8CPAhQYJEmwoCfIiaXTzgU19fD5VKhYzMTGzeuhVfzZyJF8aPh8vy5aAyM9Hu3j08npODx5OS0O7yZcas2QlyuXQJ7a9cQfvMTLjcvQsqOxtUUBC6fDsOQ7+fiJ/WrMLli3GQlRSgskzS7A9nRI+eZLr3juG2Lq1WC+XdSihkUgCAQiaF8m4l6uvrBWbOloIAHyI+BFGr1VDdq4JCIdVn/lgAPg2sV5CZjB1hW5UQ9pjJ7rFVrOeStevjlzGXiRmwoaGZ7CCalqGqqpTxKrp6HllXz6G0KI+pvCQv5MR4t0RBlBwHUQpPGQkozEmzTXm2e0k1Cr7Y6tdzRwqFrACFeSLddrAoJMRFC7J/CPzRw562UInLkgjwIcCHBAkSbSgI8CFqdvGAj0qlQlFREQ4fO4YR48bhBW9vPPHrr6AyM0HdvYvHc3Lwt+Bg/G3kSDw+YACofv2covaffIKOXl7ouHAh2mdkgLp7F1RWFjr+9hu6jv4ag78ehfCIHbiZdg2y1vwNH2/xYlLN3T8iszIHfBwRhXnpDPAhc+CRldFWMHarFE1zxsYCGMH7naHY7VMyMWMEbrYdLYPM4LiNMdi2ZVsSC3wS4qK4rBYW/liUhPlsFOsqXSXERUGUHCtQYlwUEmxWtCCzxlHiIFRyHETJsdx1GsEpvnRtWRn2lYM/tmT+mPmb4ggT+Ob6XBLniR4J2ENXEOBDgA8JEiTaVPzrX//KePnllwnwIWp24KPVNkAqleLUqVOY/eOPeGPkSLhMmwbq+nV0qqvDy0ol3jx3Dv8aOhR/e/ppPN6hA1zd3NDD3R29+/RxiNw9PODq5ob2jz2Gjn/5Czr16oVOO3ei461baH//PrOlbMYMvDLsS0yaNxd7f41A9s1WWoZVXgixhWpBj4yXgzXoZa8eYr8Z4JPmcOAjzs9h3pcSAnweZRlBH1MAxwr0oXVZN4bQxKZ2jZUN85YFPgWiVEgLsyEtzIZMLIKalkGjUVsQk4FEV8g4QKK4I2W2demksEMysYg7vzXZnDWk26LlLPEBmbnPPEdVtzMF9JoD+HCw52ZCm4c9dMWjDXxefvllAnxIkCDRtoIAH6JmV0YCpIXZqK+vw7Vr1zBx4kS84eWFvy5cCOroUVASCV5WKjG5oADTdu/Gv3v1QocOHdCuXTv06NEDISEhOH/+PGJjY5ussLAweHh4oF27dmjfvj06de2KroMGocvateh46xYoiQTU8ePotHAhXv18AL4Z64OzMWdQIS9pkdDHWqlstvS20bewYtMP2839DavDZQV6Naqs9kMcG1EGs/WKAB8iIvvEAh9poWkvNnNbxvhtmKyY2Jbp4WMAoRwpmVgkBD8mttAJ/lYYSN3I7XpcVbSH/PdHfCtdD3ta4r12ggjwIcCHBAkSbSgI8CFqdmUkoOj2DZSXl+Pw8eP48LPP4PLxx6DCw0HdugXq3j28XFqKKcePY+r06Xj11Vfh4uICiqLQo0cPhIWFIS4uDvHx8U3W+vXr4enpyR2/Y8eO6NKlC7r4+KDj1aug7t0DlZsLavduuPTrh//r2wfhu3fitugmyqRFzf6QZuqh25pHBF1hwgfDAihqU0aeugWEKehlr2SSh78Y4YBPrWOBDz97yGFZF4+wmn2eExnJGvCx6f3XkoGPs3VHylT50pV/N4Q+7Nxvih+Tqb9LD/Uzliu7zmSCPSqwh64gwIcAHxIkSLSpIMCHqNmVkYDstEQkJSVh9aZNcB8xAi7ffQcqLo4BLLW16JSailcnTsSrr72GJ598kru3rq6u8PDwQN++fR0iT09PuLm5Gc2djgMGoP3Fi6BqakDdvw/qwgVQEyag+xdfYPGqYJyNPtMyqnaZyNThtik4QBwgaSsZP7xvjB01Ng9zLNiHcg3vodwxwEcHkwwq9xA1wVNFt3W12ec8EegKAnwcJ9Pl31s78OFX4irIzX6kYA9dQYAPAT4kSJBoU0GAD1GzKyMBiRf+wLZt2+A9dy5emDED1Pr1THaPVsuUSb94ES79+zOePT16oHfv3pz69OljVu7u7nBzc4OLiwtcXFzg5uYGd3d3i6/hH9vd3R2urq6g+vRhABTbn9xcUBs2oOu0qRg2dTLC1q5GanICFM38kMZm4Bh6IDjqgZv/IN8mMn7aCPBROxj4aGgaORmJKMxLs9lfxFkqzEtrhJq3z8L+Z3NVjwj8aTkiwMeB0lUCEyXrS9Q7Ffg4+Xr45sxttey6NRHgQ4APCRIk2lCwwKd79+4c8Pnoo48EwKdfv34E+BA5Tdk3ryDq5CGMGzcOLw4Zgie2bAF1/TqoqioGruiAD9WvH3q4u9vl2cN68vC3gDXq9R9/LAQ+CgWotDR03LoVzw8ehK++GomzMWdQVV7arA9pJn0TKhz3wN0SIIdD1eqBj0hXPl3mWOCj0SAnkwE+zV2anctSU0htXtvoL8QAACAASURBVBAqWtx8NC55zVU8ykkjXknNNK8I8HGcDMfCkodPYz9vnQ585IXIyUx8pMyZzaktAx/D9c1HH33EAZ/u3bsT4EOCBIm2FwT4EDWnMovykJYSj32/7UKfTz6BS9++oE6dAkXToGprjYBP7z59cP78eTQ0NECr1VpVfHw8+vbtywGf3r17N+71hsCntpYp1R4ZCap/f7zf+yMcOrQPEnFusz6kOeNb1ZYGORyqVg58ZGId8JFLnQh89GPVHLJnTgsyzix4LTlEtvj3mAQ5PPjD2zJH4M/DFQE+jpUp4GPN3L4lAR+ZhPXriXrk/HpMiQAfAnxIkCDRhoIAH6LmVHp+Di7GncG27ZvwwaBBcPnyS1Dx8YxXTkODSeATGxtrc1WiCxcuGAGfRr3eEPg0NDDQ59IlUMOH4z+ffYpdu3fhRurVZn1II8DHTrUR4COTFAJwrHFzTmaiLntI6pRqZvaWZrYH+DzMfpkT+3uL9/CODv7oymjz4Y8ohcipSo5FQlwUU1q8ke8/AnwsjIUN5vbNDXxkkkIU5qRzxswJcVEMACT3kwAfAnxIkCDRloIAH6Lm1DXRTZw6vgfBYT/hndGj4eLvDyo5WQ9W0EKBD6vUVFDff4+3RwzH6k3rEX3mRLN+M0iAj51qRJWuljQWMkmhrpqWyOGl2Q2BT2OrmRlmxTgDrvAhi0OOJ2la+WgNLdOPl6330wD+EDlfBPg4TjaPRRMgO5fB15TPTLEIhTlpAsgjSo5lsnoe4S1chiLAhwAfEiRItKEgwIeoOXU5PRk7t6/DtKWL8OakSXD58UdQWVmtB/iIRKCWL8er/n6YEbQMWzatJ8CnNUnXf3tkbqHS1oAP6zfDwg9bFmn6TKA05OhKxrdmFeYxW6zsfl9UNAL48HVHSmQoeSFoeYFjdEdKtnQ5WA8L+Nhqds4BZh3cEekAjyHkkZYUPPLbt0yJAB8CfEiQINGGgg98PD09zQKf4cOHE+BD5HCdv3oZK1cswqhZ09AtcBFcdu4EVVDQeoBPYSGo8HD864cf8FXAHATMnd2sxs0E+DRCdmSqtDTgQ1foyqdnJDgc+Ijzc2wGPizoMYQ8TMUsXlaNpAAKuRR0Cxdzr9MaBX7oCv3WE+LH45j3ITuejtqGR1cQDx9Hix0Lc1lzfD+uJgMfdm7o5g0HdjISBWCHhTt8wFOYm00gjw1qq8Bn+PDhZoGPp6cnAT4kSJBom0GAD1FzKurCOcyYPhG9x3+L50JDQUVHg5LJhFAFLRj4yOWgYmLwTEgIPp7ohxEjhhHg01ZlA/RoS8BHJrYOfOgKGcT5etDDgJECqNVqkybojvYZcl4w/dVU0wbgh4EF5t4PcgMw8Ui8Lxz03rLFI6oxWwpNGYDTFQT4OFqilDgkxkUJYIs5JcRZb8P3s8pJYaTfjhcHUbIVsJOTBmlhNhQyHdwh98guEeBDgA8JEiTaUBDgQ9ScOvFHFMaOGYXuo0bCLTwcVFoaU/IcrQT40DSo9HT8NSIC3UePRs+e76GyTNJsD2nOBj50hcxs1ktzP6A6XS0U+LAP5lqN2spsti9oOQOT2G/UDa+dWaSnc6BHIZO2MqhjW2jrtIJxFmUkmp0DnFmz5BF4PzjhvWUN6DT184sAH+eJHQtpYbaRCvOyOW8qFsbYIlFGgmUfpowEFOSkErDjBBHgQ4APCRIk2lAQ4EPUnDp05gSGDBqA5wYPQsfDh0GVlIBSqVoP8FGpQEkk+PPRo3hu6Bfo1q2b7cBHt2B2JCDgVwfiG9A6CviYM8YlwEfW7MBHo3YO8GGviT+vaHkhZ+pcmJcGrVoNODjDqKWFtk7L+RqJMhJMzgN7PEaIbH9vOfLziwAf54gdC7NbpXT3WGGHGbqalkKtMBZ3LFkB6Aoy9s4QAT4E+JAgQaINBQE+RM2pUyeOon/fj/DXzz7DnyIjQd29y5Q7h2ng4+7hgbCwMMTHx+PChQtWtWHDBnh6enLAx93dvXGvNwd8amtB3buHP8XE4MmBA/HU356yGfiwCw42bd0RsIA1qjQsDe3wBZPht+8t4AHV6WrhwEddrXAo4NBoNMjJTERhXpqR/wa7hUtWUgBtbdsGPfzQarWcUTZbwYwAH+e/twjwaX4Z/m0xFJt1Y3YsHHiPH6mtxM0kAnwI8CFBgkQbCgJ8iJpTJ48fRu9e76ND//5o/8cfoDQaUPX1ZoGPq5sbPDw80LdvX5vk6ekJNzc3bi64uro27vV9+pgGPvX1oB48QPvz59Hhk0/w544dUSG3fUuXTFKAwrw0ga+BKCPBYYtGs4CGB2rMPVBb88B4pCTXlxS3Bnwe9vjIxCJdxonMoXBDAHx44yCAPW08q8d06DN9CvNEZoECkX3vr+YCPoU5aRZBhi2Qw1IbW7cvWRJbZaopstUzp7FKiIviIKiz7zEBPs4XAT4E+JAgQaINBQE+RK0J+FAuLnCxU4bzoVGvdxLwYaXQlQkWZSQgMT6Kl/WT1qSHWnNbsAQVa+ysiPNILmgNYI4tC8qHJT3wkTqWa9SB27bFLuLEHOjIfkRhDxPM9q50o61dBPg07f31UIGPpJADFU2BHNZez7Zpiiz62Ngoe7xzzMmUPw9fCnnBQ7nHBPg4XwT4EOBDggSJNhQE+BA1p07buaWLMgFwHorMAZ8mbOkyLSkUMibrR5Qcq9/yxasQZO9CylK2TqMr4rSAB9KH/wBs3g+pOTOg2C1GhXkih0MYPvBhzpOo9+x5xIM/7gT4NFHNAHyY904BpGKRVZDRJOlKgDdFtCPUhu4xAT7OFwE+BPiQIEGiDQUBPkTNqcgzJzDY6zPGtPnIEaumza5ubujRowd69+5tUu7u7nB1dbV5bjzxxBN46aWX8M477+CDDz4wfzxzwIdv2vzFEHR78UXHVem6I4VMUsBl/Qi2fEkc8KBrrYxxC3jobEniZzhZKiHdloAPP4uFXQAo7kjR1ipxNSbYLW+ijASoaSkBPk1RMwEfotZ5jwnwcb4I8CHAhwQJEm0onn/+eQHw6dmzJwd8+vfvT4APkVN17o8ojPEZie6jRsI1PBxUejpT6hymgU8Pd3eEhITg/PnziI2NNVJYWBg8PDxMbuUypZdeegmTJk3C9u3bcerUKfPHs1SW/cYN/DUiAm+OHo333vuvE8qyM9/ysr4hjtzyRWS7jExLJYUCNRssk7PAJ83hwEecn8PBJO4cj5BJs7Uw3NZFgELj57CzgA97/Efag6wliN0WKyHApzXoUQA+/fv354BPz549BcDn+eefJ8CHBAkSbScI8CFqTl2MP4sZ0/zx0fhv8WxYGKiYGFAymcWy7OfPn0dDQwO0Wq2R4uPjBWXYralHjx4IDQ1FamoqFAqF+eOZAz5yOajff4fbqlXo/uVQvPOOJ5b/uBiLFy3A4kULsGzpYvy0cgU2bQjDr7t34vSJI7gUfw4Zackoyr+FcmkxqspL7XgQc/CWL6I2IZHOSNlZwIeV+r5jK4G19mCzq9hKeAQoNFJOBD6GW1fJ/Wk+EeDTekSADwE+JEiQaENBgA9Rc+pa0iWsXLEII2dOQ7fAQFC7doEqKDAGKzzgExsba3Zhe+HCBbuBT1hYGNLS0kDTtPnjmQM+YjGo8HD8bfp0eHwxBL17fYgf5s/FD/PnInDhfCxdvAhBy5ci5KeV2LxxHcJ3bMW+33bj6KF9iDp9HJfiz+Fm2jWI83JQLi1m/BpsfSgzs+WrMC/NMVu+iFqNOODj4OwbWq4/tjMyiFp7aGgaORmJnI8PAT6NlJOBj5E5fXNf7yMqAnxajwjwIcCHBAkSbSgI8CFqTt1MT8bO7eswdclCvDl5MlyWLQOVlWUW+Lh7eCAsLAzx8fG4cOGCkTZs2ABPT0+bgc/LL7+MyZMnY+fOnYiMjDR/PHPARyQCtWIF/j5yBN4b7AWvgQMwP2A2FsybY1J8GLQqeDl+3rgOe37ZhdMnjiDxUhxyczIglxQ2MutHJMz6IVu+HhmxD+caB5sp84GPTFIA4t1jELxKZmpaSoBPY2UD8DH0GLMb+DT3NRIR4NOKRIAPAT4kSJBoQ0GAD1Fz6pboJk4e+w1BoavxzujRcJk4EVRKilng4+rmBg8PD/Tt29ekPD094ebmZvPceOKJJ/DKK6/g3XffxUcffWT+eOZMm1NTQU2ahGf79Mb/vvwC3t5fmYU95rR40QKsWRWMXyJ24I/o00i/noSi/FuokJfY/6B2x/yWL7Loabsy9XDuiGAzWEQZCVA4uux7Gwm+jw+BC6bFLNRps6JpmcAHi++NZc4g3VboY+qemO6PTHhufmZQix3D5u+XPbIZ+FTTlsXOF8GYkHEX9tkEKLPrXhHgY9sqigQJEiRaQTz//PMZL730khHw6du3L/r37899IBLgQ+QMifNzcDH2NMIjtmHs1KlwnzULrleugKqpAdXQYLIsu4sV2Ts/bDqeIfBpaGBKsl+6BGr4cHTu8TaGDBuKif6+dgOfBfPmYOGCAAQtX4qtmzfg5LHDuH4tAUX5t3BHVtz4B787TMYB3+iZbPlqm2JNlWm5zKEwg1+JiibAx2SwPj4E+JiWhpZBo1FDo9FYljkYJBcao8sk9m3/MrwnZvtD05CJc8xX3mtG8GNxDFs4fODLJuCjUQMajUVpNBoG9lTTTh2L1jjujupzWwc+7Pqmb9++RsDnpZdeIsCHBAkSbSsI8CFqTkmK8pCWEoeo08dw6MgRhB05Ao+LF+FC0wxQgTHwaZZ5ZAh8amtB3b0LKjISVP/+eKZrV3zc72OMGjkc3qO/skk+3l/Bd/y3mDVzGrfda8WyJdiyaT1OHT+MzPQUyEoKHFD1y9KWr5bzDTZR48WCPYdDGQJ8rAa77Y1fwa2550NLkoamTS8+7ZDgmHb6/RgBHzOwh+ZtF1Lz/ptv+txc4MciMKumm/0e2yqrwKeatgp7LAIfw7nyCI67Nbhq+70iwMfEkokECRIkWmcQ4EPUnJJLi1BwOx0JGXE4VXQK+/KPwS8hCu45OXDll2e/cQPUrFmgPDxAWdiy9dhjj6FTp05wc3OzSa6urnjyySfNPsR07NgRnTt3Rhdvb3RMStIDH4UCVHo62m3ciA49e+KZZ5+Be4+30evDD2zW//r3xfAvv8D4b7/BrBlTuWyfoOVLsWv7FvwRfRr5t7PsM3K2Jkdt+eJlMxTmpaEwL40BAylxVsW2b5xEgoW1XZK0XbDFAh+ZpBCO9tlxJPAxWjCVyUHLZc0q1DXtmpwNfCrLJJCVFKCo4BZyRRkQZaYh62YqMtNTGN24juyMNNzKvoH8W1mQiPNQJi1y7OdGE8QHPjmZSYg5GoHoI+FWpVarTS9Smwx89HMw5uhuxJ05DoVCqocHZjxjBODnIX+WGPY5MT5aPz4tFDyYkj3AxyFz5REcd2GfDwr7TIAPAT4kSJB4NIMAH6LmVEVZKaoqZEi4fwlTHkyBv3oi9pSeQVh6OjyKi+ECHfC5exdUejqo9etBeXqazfTp1KkTXn75Zbi7u8PDw8Oq3n77bbz++uvo0qULOnbsaHS8zp0744svvsDQdevQNTdXD3zy8kBt2oQO3t74h4cHXnn5Jbz7n3fsAj69PvwAAz//DP6+442MnsPWrsbZmDPIzclAWanYOYs3E1u+WKNncyCHBUR8JcRFcRIlx1qV4Wvsk/H5H5ZEydZhllnpqlw1VtZgFrulqzBP5PBKWo4CPnSZHDmZiQIxhtDNK42J6nx2XVcFA3z4MLKp703FHSkqyyQokxZBnJeDhEtxOHb4ICJ27cCWTRuwacN6rA8NQchPP2HzhvXYvHEDtv28CXt+iUDUmRNIv34VZaVi3JEVo6q8tFnhDx/4xByNgP+YwfD19rIqlUqpz+hgt3hV67d5aaoVZgENP8uBpmUCrxd+lsjEsUMQsnwOVCqV/uesT4yZjA72/cYBJws+M8JxsN5W4BfD+z3qwIjX5wZ+n2kzxzXoh+U+ON+jxh7g45C5YmIsbBoPC3OlMePOnctkdpmxv46peWy4LcvSnNeYmN+G57N0bO5eiUXQaAjwIUGCBIlWHwT4EDWHbkmLUFhWimI6H1c1CdiADfCEJzzggTCEYXfxKYzLS4G7UglXdmuXVgvqwgWTW7tcXV3x1ltvoeeAAfjP+PHwmDHDJr09dSpe9/dHFy8vdOzc2WjudOneHUOXLsWX8fHoeucOs5Xr/n1mi5mvL57w9MSL/+4O9x5vo+d7/7UL9gz47BNMGD8OAXNmCWDP0sWLsD5sLY4e2ofM9BRUSPKMKtQYqUkP4qa3fJkEORkJKMhNRWFeGqSF2UaSSQqMpJAVgJbrpbgjbZxkBZCJRSbPy6owjy8hNBGlpZm8DltlC8wyC7kaDbgYWYdRsS0f+MhZMOKAbC0HiP0Gu6m+Rxrdtjc+mGvqwlhanI+UpCs4fvQQwndsR1joWgSvWI4flyxB4KKFWBy4CEsWL8aPS5YgaMVyrFyxAqtXrUJYWAg2b9qEXTu3Y9+eXxF1+gSybqRwXmDNAX74wCf6SDh8vb2wY/MaZKZfQtaNy2alVas50GEEXmgmk4G/IDfn/8IBAF07/jGzr51Hwe0s/XtGB1UsbieimcUwbYs3kQ4SmQRIdogDPnVA9s0rTJ9rtabHx0w/bPZSMrH4bw7gY3WuXD1nfa5YuDZbxoIP2pw+7nyQY899smOu2Dw27L2X695nuiDAhwQJEiRaaRDgQ9QcKiwrRVX1PaTUJmNG/XR4whNuun8e8MC46gkIrzqPMFoBD6VSn+ljxsvnrbfeQlBQENb8/js+SErCU2lpeCo93apcU1PxZEoKOm7fjvbvvmt03I49e6LroUPoWl6Ov9TUMLAnLw/UL7+A6tcPT3bujNf/3R3v/ff/8MH7PW2GPZ99+j98+80YzJk13aSJc8iq5Th6eD9SUxJNmoiaqljjkIdyHlhRyPRwhmZVYbxgZL/x5m95MCen+pvotnpYO7++H3YufvnjYKcM4RXTD0NAZV6WIJe0MJvL1BJlJLR44CMTi6BWSG3ajuNMOcr3yJHAp6xUjPTrVxF95iR2bN+CJYGBmD17FhYtXIifVq3Gls0/49fdv2Dfnr04fPAQTh4/gWNHjuLY0WM4cvgw9u3Zi+3btiM0JAQrg4Owcf06HNq/Bxdjz+J29s2HDnvMAZ8zB3dApVJBrVabFH8BbwvwgUYD1GnNABoTwIf93X0Fcy42bAA+MOiD1QW4vQt1K4t4ba2WeY+bGx8zfbC1H3y1BOBz5uAONKhU0OrmhVathkatBk3LoGbvXyPGwpbxEIy7Wg2tpnHnaiy8sdY3q32u1doHqAzvPQE+JEiQINE2ggU+b775JgE+RE4Xm9lzi87H1dpkLrPHBS6gdP9c4AJ3uDOZPncvYNzdIrgDcAXPy+fjjxkjZZ3emjIFKxMSsEqlgnt9PVy0WiYjyFaZOS41fTqotDT9Vi6pFNTJk2g/Zw469uiB5559Fu493saHH7xvM+z59H/9MXbMaMyaMc0k7Ale8SP2/7IDUWdO6LJmzGf28CvWNMdijq6QcX1QKwx8L3QQhuursw1tdcCHG68KGWe+asnTo1nGTNcHozEzvL929FWkK5/eGoBPc8MeIfBpmu+RI4BPZZkEEnEuUq5ewa7tW7Bo4UIEzJ2LeQEBWLRwITZv3IQzJ0/jxvV0yEpkqJBX4D59H7WaWtAVNCrKKlAiLsbNtBs4f/YcDh04iPBdu7B1yxasXrUK68JCcfLYEeTfynLeFlEzMgV8Ig/tFPiKmFwo6xap8lIxYo5GcB5Vu7evQ1hQAMK3hjLz3QSwEefnCNoViJitqTFHI6CQFfC2DTG+LOx7RnzrBmKORkBWUoCczEREbGOOsX/3z5CW6F6nOw+7dUdeKsaBX7YiLGgewoICEHUknPEE4l8Hu4im5YiPPIGw4HnccQtzddtmeAv1pAsxuoqKIqwLns9ca3IstLVaxBzT9Vm3kGe9btg+r+MdW1pSAK0JmJSTEi9op1BIkXghBtFHI5zmh0NXNA74RB7aydxjA4BC89vbOFfUfDikO444PwcR/LmSmy2cK3XMOHNzpRHjzo6nvFTM9YmZK/uhuCM1CXHoCjlijh7g5hXTtzSw2T/GcyUN64LnGcyVgyb6fACykkJBn8O3hkJaUiA4Lk3ToOUy5KTE694H8x4J4PPmm28S4EOCBIm2FwT4ED1MsZk9V2uTMaNhJpfZQxn8c4Urk+mjnohwdQLCoIUHABfWyycuTiDX1FT0qKxEj4YGuAF6s2dbZea4VFoaKL55dHo6qJkz0fH99/HPN9/Am2+8gf/+37t2GTV7fz0KM6dPMQl7lgYuxIZ1Idi7exvyb2dZNSblG5g+dHBhAjpZW2A/DOBjcz8csh3OPskkhYIsI6tQQlLIfMtqg09EmwU+prY38Pw4GitaXuiYbXAajS6DzDTwYc5n2iOF9eopLcrD+T+isHb1KsyZNQsT/fwQMGcudu+KgOhmJug7CmiUGtSqatDwoB7amgZoaxuAOi20tQ1oqG1AQ009atU1eKB6AEVFFbIzs3D65Gns2LYNG9atQ1jIWuzasQ0305gtXg8L+jQV+ORkJsJ/zGCErpiLgIkjBd4tfj6DkH3tvOD+JV2Igf/YIUbtghdOZdqzW4A0PF+WhgYA4Hxjdm0JMfKPCZg4AlXSfLBwUKPRIOlCDCYanIttW5Ar3P4jzs/B/Emj4OczyKhvV2IjBW3XBc9D8MKpWDxjDNcu8tBOaGsb9H2uadCBCBv6XKc/9u7t60y2C5zuAz+fQVCplK0W+Ng0V3jjbNNc0bW3d9ylxfpxb/Rc8TY9V/jgal3wPATO9sPiOX68ubIX2lqtiT4fsDJXSgWQynCuEOBDggQJEq00CPAhehiyJbPH8J8g00eThHEaOdyhhauZLB0XQL/1qzEyl/0DgLp3D5RIhHbh4ejw6af4+wsv4PXub+Ldd/9j81aufn0/xlejhmPGtMkmYc+iH+Zh+Y+LsXZ1MMLWBKEgN9tm4NMcVagMt3C1JuDzULaYWRkzq+BDo4bhdhST0sGPHCcCn8K8bKjvK5p0HLuBj5USzU2FPg4DPnXQVfwyzsiy6N1Cy1AhL0FJ4W2cOXkMwUHLMHXyJEyeNAk/b9yMy3EXUVJYjBrlA6ABDGeohyATBHVa5mesGnR9qgfUSjWkJVJcT07G/n17ERoSgrVr1mDHti1ITrwExR0pqspLmwX4hCyfgygLVZdEGQm8rIREDpLs2LwGlRUlqKoqxfnTR+HrzSzOWWCjqaYxb9IozPEbhkvnTqNeWY2C21kIXTEXvt5emDB6oMDzxW/MYKxdNpt7ffSRCG5xe/bEYdRXV6OqqhS7toTA19sL+yI2Q6tl2uZkJsF/zBCsWDAZl86dhrKyEqqqSlyJjcRc/xEImDgCqqoqZvFM05jP61dlpQSqe5XIvnlFDxduXuGuOSwoAL7eXlixYDIqKkpQJc3nsk24PusW8YZ9Vt6tMO5zbQOX4eE/ZjBWLJiMzPRLUCqVyL55BYHTx8DXeyAmjB7Y4oBPyPI5Fit0WZsrKqUS508f088V3bhpaOFcUSqrUVqcbzxXdMe2Ou6m5opg3Idg4czxyEw6C6WyGiqVUjBXqnRzhTacK2USqNj7NNvX7FxZNGsCKuQlqJKWQiGTmunzfq7Ppw/+xvS5XN/nqMP7BNlA/rrX591KQX19HQE+JEiQINFagwAfoochWzN7DP9xmT6a7xGuSdRn+qAJYKcxEolArVyJDkOG4Gn3Hnjp1Vfg6emJD97vadN2rr4f98aI4V9i2pRJJmHPD/PnYtEP87Bk0Q9YGrgQlaV5NsELPkRoDnjBz5Sxmq3SQoAP27Y5tnYJxqzCMuyBRmMb8GG3aWQ6B/gw/ZUKvBwaE3YBHyuwh4M+LQH4gAU++u2N3L21dM9oGsUFt/FHTCRWLPsR30+ciFkzZ2LH1u3ITMtAnboW0OqATq2WEQt1WADEhlb3s3roIZDu99V37+NG2g2cOH4cW3/eghXLl+OX8J1ITU5EVbnU6Zk+poCPNbHZLPxF/IoFk6FUVnP+OWq1msuAaaivBwDER56An88gnD1xmKumpKmmoZAVIGDiCCHwgXngs2fXRjTwKj9JSwrg5zNIkA0UsX0dfL29UCHJhVqh4N6rCoUUV2Ij4eczCOdPH4VWrUbShRj4+QzCpXOnoagq5SqH0bQU0pJ8+PkMwq4tIWhQM31mF/GZSWdBK6QAz4zaz0fXZ931sWO6Z9dGVPGOXZCbre+zbsHP9jkvJ4PLsFKr1ci+eQV+PoNaJPBp0lzRXYdgrjyoB+qEc4VfxUpRVSqcK1aAz55dGwVjJpgrBuNeIS8RZLap1WpkXzsvyPJi50pm0lmoef1Sq9WoKi/VzxXdsbm5kn5Jl/mjzxQyB3x2bF4DldK2PkvyMrjPRwJ8SJAgQaKVBgE+RM5UYzJ7DP8JMn3UiRh3vwTuDx7Atb7eeYCnvh6UWg2qvBzUzZtoFxGBDoMH46nXXkW3119DDzuqcn3c+yN8OXQwpkyaaBL2sNk9HOwpk9gMLx4aTLEAL2xdYLcU4NPix4y3uNPofBQSL8QgYlsYwpYGIGxpAKKO74espFAAEGSSQqcAHxZmPEzgw4c6nO/F0gBsCVms91JxEvChK+WIOXlA4O1iKpIuxCD65AEGmFgBPnxvEdaYWCGX49qViwhavgy+E77DtClTsWPrdpRLy6HVQRu96aoWDTUN0GjqcV9ZC7q6BorqGlRWP4BCWYO7qhooNXWorWnQLfi00OqEBqChtgFFBUU4cew4tm3diuXLfkT4jm0ozBNxFbweJvCxVqVLWqL3TmEX8WcO7mAWyzzD5FDdYpcFPhHbwuDr7YXKSokRHAzfGgpfby/kZ1/n7qs54JOZfsloGxEHWnRtl8wci0XTvBF1eJdR1knU11IyrQAAIABJREFU4V3w9fbCrp/XoqGmgetX5KGdJrNUAqf7YK7/cDTU1AsW8Sy04Gd1mQMP7IKfzfqjaRn8fAYJ2s77fhRWLJgsABR8INISgY+1Kl0W5wrvGrm5ogM+/LliCGPZuWIL8BGMu07cXNG1XTLXH4tmTUDU4X2IPrLfQPuYuaKDOPq5stdE2/0InO1rZq4obZgr+23u87zvR2HRzPFMyXtdEOBDggQJEq00CPAhcqZMZvY0uIGqoUBVUKDSKVAnKFA/UaAmUqA+oUC9SYF6igLVgQLViQL1LIX2/26Pv37yV7w+vjuGL/se3x7Yj9evXoXLnTugampANTQ4Fvio1aBkMlDnzoGaPx8dPvsMT7u7o9trr8Hdwx093/uvTZk9vT/qhS8GD8LkSf5mM3uWBi7ET6uCEBbyEwN72hK8IMDHvjEzKCuddCEG0/2MfT98vb0wbcIIXImN4h7caTlzfDgJ+MjyxdgauhQFouxGQSUNTevujxRGvjwG27P4Y7B01jeC61ayi3kzFY0MF5CcTLRjy8Pzr0d8Kwf+Y4TeLqZiXfA8+PkMQn52lh5s6EASez5DbxG+d01mZiZ+3rQBfhMmYIy3NzauX4878nLUaeo4bx7Wpwda4M49DU7klGJBfAa+i0zB4CMJ6L33AkaeuIqpf6RhY0oukkuroK1v0G3/EkKf2ge1kBSX4NDBgwhZuxZrf1qNIwf2ojDXue+BRlXpMhg7P59B+rHjAZ8wA+ATFjQPvt5eqFcqjYAPe25bgE8Wz+fHHPDxHzMYE0YPNJt5MmH0QG4Osf2y1HbC6IG862Cuq57NMgLM9sNUn1mPG0Pgw27R4We0GAKRlgZ8rFbp4hleG80V3vWFGQAf9p7wM10M56ktwCfrxmWr8MTmuVJjx1x5IAQ+7H3jGz8b9oMFPrb2mZ0rbBDgQ4IECRKtNAjwIXKG2MyeMroSmtoapDWkYZpqGj4o+wDv5rwL9yvu6H7mbTy//zX8+efOoJZ1ATXzFVDfvg3qy3fh8kkvUB/3hku/j/DYgI/QYdiH6DTufXSb8QmGLZuGySEh6L9pE1787Tc8cf48s+VKLgelUjUN/iiVoIqLQV27BurYMbT/8Uf8uU8f/P3FF9Ht1VfQ4+238N5//8+mzJ6Pen2AQV6fY9JEX7OZPSuDliF851YcPrAHlWU8P422AC8I8LF7zAxhj/+YwZjy3TCcOfgbJEV5UCqVKC3OR+ThvfD1HsQZkarVaiYLh26az46pYCCGDAd+2cIBjkYBHx2U0tCmt2uxEIa/fSUnM4lZtAbORnVFCbOQ521ZMHUce0TLGehjCHy4hbIF4MMutPKzswSZFWxmDwelDBaiKpUK5eXlOHP6NKZMnoyhX3yBlUHBSLuWykCeBw1o0NQDNQ1ATQNKKpWIuCGG37kMfBKVAY/TWXgj8jZePJOLzqdu4eXI23jrTA7eP5OJYTE38cMlES4XV0DzoI6BPiw4qgc0KjWup1zHb7/+iqDly7EyaAXSU5L0oPkhAR97TZttBz7M/6+qKjW61wd+2eJQ4OPH88IxlaWUn32dMePVarl+ZaRdNJvVxO8Xd10OBj5+YwYj6IcpJoHPykXTWiTwsde02Xbgo58rhmPBzhVHAR+/MYMZ/x4LWW0FtxnjZlvmCr9fzgI+fmMGY9GsCQT4kCBBgkRbCAJ8iJwhNrNHU1uD2ro6lD0oQ3RxNFZFr4L/Gn/09e6Htwa8h+eHf4g/T/gIVMAwUKumgdqxGtSh3XCJiYTL+fNw+eN3PHb6FDoc3Icnd2zB06uXo1vAHHT/7jt0HzwY3fr0gdvQoaBWrwYVFQWqqAjUgweNhz7FxaD27gU1ezYoLy/8+d138dy/u+O17m/Cw9MD7/33/2wuwT7w88/g7zse8wNmm4Q9a1YF4fSJI7h65YKxeaqt8EKXvcBtu+FvWREsutgMBNPVghoDV5oL+BhdC69ilcXFhLn+PKxqXdbGjLfY0dByzPAbhQmjByI3M0Pg5cBuwYg6zmwFCJzuwyzgdAtrRwcLYvbv/pkDHI3aNsYBH5l5CFOnFfx//RaNPdCqVQaGxbBwHCu/5wEfWi4TdLMxwIfLWLIB+FRXVyMlJQVr167F6NGjMfrrrxF9Ogrq+2o0aOpQp6oFNHV4oKyBSH4XPyWL8dGJdPxjfyr+fioX/zwnQ9dLVfhXwj28kHgfXa/cRef4O3gmqgh/P5KFFw8k47vYbJzMK0NV9QM01NRDW1PPVPOqqYeiQoGzf5xFaGgoAhctwrEjB5GXk9kmgA97/Oxr540gwcrA6Q4FPsE6QFJZKRFkn7AS8zLH2PdO1tVz0KpVRm0L80TMAt5gbjUW+MAM8AldYRpy0LScy0JxOvCx9DfjIQIf/lwxbMvOFUcBH7aCVmWZxGRGG3f/+VDm6jmo1cZZcIV5aYIqXc4CPvq5UsXNSwJ8SJAgQaKVBgE+RM4CPuV0FcorK3ArLxexF+Kxc89vmB0chE+/n4jnhg6Bi5cXqG/GggoIALVxI6jjx0FdvcpAG6WS8dF58ACUQgGqsJDJujlxAtSmTXCZNw8u33wDFy8v/GnAAFBffw1qxgxQa9aAOnSIOU5JCVNdq66OqbbV0MBs/1IqQVVVgZJKQeXng8rIAJWcDOrKFbTbuxePT5mMjr1748kXXsCzzz2HN15/Df95xxPv93zP5vLrAz77BBPGj0PAnFkmYU/o2tWIOxcDcV6OadNUW4CPgdeL/nc0t0jnAImp0tasqmm7wYXY1kpTDgY+htfCf9jntvOwhsdWqjg91GpdtowZb0ETc/IAfL0HMeaaVVUm7xvru7Hpp4VQKfRtmLUhkyG0LngewoICsH/3z4zXBYSghvWh0Wq1gvYJccxWMXahmXQhBqFLmQXAvojNiD6xXwB9bDpfHRBz8gCiT+xHYV4atoYuwZaQxRAlx0JDK7jFGwvwknS+Rb7eXghZPAfRh/dBlJamL1+sO+eW0CUIWxqA8K2hEGUkQFOtMFgEJiHmKOO1w3oBRR/fD60uK8qRwCfpQgwS46ONrk+UkcB5i2RnpGFBwEyMGjEMX375JYKWr0BOpgjaOi1qlA9Qo3yAelUNsmU0Fifk48UD1/HMqVy8EH8HLybex4uJ1br/5SmpmtGVu3j+nBRuB9PR71Q6jtwuw13lA2hr6lD3oA71D+qABiDzZgb27NmDlcErsWLZUsSf/8Np5s0PE/goZIVcWW2+1xNr0Dth9ECHAZ8o3bXwzZa59+/R3fAfMxhRh3dBq21AYU4a1y+FQfZRTmYSJo4dgtAVAdyxnQV8EuKiONNfhULKwZ7dOoNeZwMfq18SPETgYzhX2Hb8ueIo4BN1WO/To1YL4X3M0YPwHzOEq5DFflYEzvZFVbkQzOnnylwj02ZHAx/+XFGrVQT4kCBBgkRrDgJ8iJyhW9IiZBXcxoWrCdgSvgNfj/WB56ef4JWvv8IzCxagw/79oC5eBJWUBCo9HVRuLiiJBFRlJbMtyxykkUiYtjduMK+9eBEuv/0GasoUUP37g3r7bVAffghq7lxQR44wW73YbV41NaBomgFKycmgTp4E9fPPoBYsAPXtt6AGD8bjfXrjqf+8g65vvYVX/90dPd5+G//37n/wfs/3bM7s+ezT/+Hbb8ZgzqzpAsizNHAhQteuxsF9v+L6tSsoKy2yCAgsAh+DKkbcg5thVSdrsIfXzh54wabmcxDG3oyaxi4eDa6F/7AP7np542KhP+y1OKJf1saLNfO1NGb8+xn2I+PjkJl0lqkAxN0nueD6VSoVU62H95AvLxVjht9XRr4/TCWYKAGoYX1o9kX8DP8xgwVtg+dPYxaVGg3W6frD96FgF9k2n68OCPtxHoLnTeUq5jAAaRMUMim33YuFMGE/zuMWXmzbyEN7me1rFXKs/mGGyXP+vDYQah4Aizl6AP5jBiN0xVyufcjiOVDISh0GfLS6ebnOxPVFHtqL7JvMIm7bhtWY/M0QfDV8MD4fMABfDh2Kq5cTcL+SRk21Gpp7KtTeV0FcRuOnZDFePJSGrtGF+Fd8BV64cleoy7Re/J9dUqDrWSk6nxDhw1M3kFCigFL5APWaGtRqalD/oBaV5XcQHxePVatWYfq0aThx9BDKpRY+jxwMfAKn+yB0RQDCgsyrIDcb2jqtXcAH0GJfxM/w82G2O4aumIvFM8bCz2cQ5vgNcyjwUSsUCF44Db7eg7B4xhjOvHlV4HT4+QzCwqneUN6tYHql1eqMgAchYOII7N/9M6KPhCNiWxiXWZN3K8NhW7rMAR9trVaXmcT0I3RFAAK+Hwlfby9ufFoa8Amc7oOwxs4VC8AHddbniqOAj0KhQKAuy2fxHD/OvHnJXH9mrswcj8rKSu4esabRARNHIHxrKKKP7EdY0Dz48eeKk7d0qdVqLjMpYOIIhAYFEOBDggQJEq01+MDHw8MDPXv2RK9evQTAp2/fvgT4ENmsm4W3kZCRiuN/RGHNlk3wmTUDL3oNhMvnn8NlxgxQv/7KZOxotULBxm1Xhq8rKgL122+gZs4E9fnnoP77X7j064d248ah3cqVcDl0CNTZs6DOnoXLqVNo99tvaB8WCpdZs9BhzBg8PXgIOn/4IZ575RW88OKLcHfvgT69P8KQwV74atQIfP3VSIz+ehS8R3+FUSOG4fMBn6JP715GZdcHDxoIH++vMHmSPwLmzBTAnlXBy3H00H6kX09CaVGeRc8MmaSQyz6xBfiwGQzRR/Yj+sR+fYlgNlvC4NtEttqHoMqTrcBHbkPfbMioaSxcMbyWxPho7sE3JzMJB37ZYncVJ2eXtTe8bnP94C8u2UVgZalEn7XFZmwZ3FPwHvJpObMVbMp3w3Dp3GkoldWor69HgSgLwfOmws9nEApEWUYLy6njhyM3MwP19fWoKi9F8LypzHaH1FRoa7UoyM3Gri0h8PX2wqVzp5GfnQmtVguNRoMZfl/Zfb4VcyejQl6C0uJ85tv1at72PB20LBBlI/LYXvh66yr1pKRAWlIArUaDdcvmw9fbCxtX/wDJrVwoKyuRnXqd63fU4X3c4pdd5Ez5bhhyMzNQJZUg++YV0HKpw4FP2FL99VVXlKBKWgqFTMp9a//tV59jiq83fH3HY9BAL0z2n4Ti/CI8uK9GddV9KKvuo/bufWxPL0avM5l4+vgtPB9bhhcuVuGFi1X4lw164WIVXrhQiWeji/H8sUz4XbiNdKkC2gc1eKDU4IFSg1pNDURZ2di6ZQvmBQRg57YtuJF6zSlZPqaAjyUDW1bsYts+4ANo1WrEnj6GwOk+HMg4c3AHIg/tdOiWLtQBiqpS7n3B19plsyEpyhXA1Qa1ClGHd2Gu/3BB24VTvZGZfpHxWTKYW44GPmyf90Vs5vqxaJo3MpPOInTFXKd7+DQG+DRprlgEPgzUsDRXHAV8NBoNqsqN58qE0QP1c6VWy+uXClGH9xnPFZ0P0MPY0qXRaCAtyceuLSFcP9oK8DFc3/Tq1Qs9e/aEh4cHAT4kSJBom0GAD5GjlXAzFXuPH8YPQcvwv5Ej8MLIEXgiaAWow4dBJSaCEotBVVc7rqKWUskcMymJyeoJDIRLr15o/8IL+NMbb6D9O+/A5aOP0K5vX/ypb1880a8fOn3wAf707+74x3/+g49HjMSo8eMxcvTX8Bn9FXzHf4upkydi9sxpmDdXvyVr7uwZmDTRD9+M8Yb36K84jR0zGpMm+mLu7BlGGT3rQtfg8IE9uJZ4CdLifGOvHguAgAUQ1h6M2QwG9qGwSprPtRGkg6fEC9plpV4Xms1akkFGDC03Pr7VY7DH0WVyCI7LLQ5lFl/LP9/EsUO4yiaoA2KOHoCfz2Cheam5Ck3s72jhQsSZwMfi/TQAPn4+Oj8NpRKm/Jb418Tf0pZ4IQZ+PoOQmZwsgBVarRYqlQp+PoOxeU2g0daRzORkweKUTeePPLYXWq0WWq0W0Sf26xbMmVzbpEaeLy+LzWZgZRxarRaFOSJmK9TRPbpjaCHPF3MVZOrr6riqZOw5p00Yganjh+t9XXT9PnPkN64fljyIHAF8MlOSmTloUC566jeDsWF9CIYPH44Rw4Zj3dowyItlUCqUuHdHgapyBXJK7mDMORGePpyJrr9L8HzcHUax5fr/NiXB7yvQ9ZwMXc/k46XDaYjILMW9eypo7qugvq9CfU0dSsTFOHLoEJYt/RHBK5Yj8tRxVMhLnAp81Go1VCqlVdWrlNwCWFurRYNKaVRyXKPRoEGlYqCILugyMWhaBq1azf2uQaWEVq3Wmzbf1gNI5vd6U1ptbQPXnv9+hEajb8sCGF1WYYNahaqqUmTfvIKsG5dRWSnRtzNoy/RLybUtLc7Tn69OP7e46+Ifw7AfVvpM0zKoqioFsEecn6PzglHxxpvxiVm5aBrm+A1rMcCHHStTUqmUqKoqhepeJeqVFuYKTyqViql6phsLdq4wc1I/HmrDuaI7Njfuutdraxu49sbnYsaVD+OZ+a9CVXkpsm/o5kqZRGCgLWzLvFf4c4V/PrYfbN9NHYPrBw9wWe0zN1fSQctlTBZpfT0a6usJ8CFBggSJ1hoE+BA5SjcLbyMxIxWHok5hftAyfObvi+e+/gouc+aA+v13UKWlzPYqe7J57JFKxfjynD0Lau5cuHz8MR578UW0/8tf4PLYY2j/2GPo8Oc/46+urnj66afRuUsXvPOfdzFu3LeYOzcAAXNnCwBPYxS4cD5+WhWEXTu24tzvkcjJSoe8VGxXFRz2oVhtKTNF8E2oPoNhwuiBuBIbCbVCagQ62IdYtl3W9ev6hYYpIGIGkPB9cszKjGkum00k6BsHc6xvPbP07aWspJCBWAqpvg+W+sj2iX44wEetsJxpZAr41KuU4PszccDIYEzYcWE9byKP7UX0if1GCpzuw8CQBoPyz/W81SbAgRYW+ADgAR/9gpmdU/afrx62BAtf+P1IjGcg0+Vzp02CG9YgtzQ3H+CBqrysTIugx/CcTQE+SrYsuIG3SMiqxViyeDH69uuHsT5jEXkiErIiKRRlVbgrr0BpaTm2XC9ArzNZ+Pvx2wy0OSe3XWdljHT/3SWmBE8dvInpl/OQUlwB1b1qKO9WQ6NUQyaR4twfZ7F61SrMnTMHv4TvcMq2LsP5aosEnyGGn0884CMAIgDiI09g4tghiD19zCDbRY5534/EHL9hwrln8Hq7Kr8ZtGUNmE195hn+zGTbOoM+WTiXLX1mQTF/HHdvXwf/MUOQf5tnNK7hVcMzKNn+0IEPbcHQ3WBMTXn4WPtbxm/Lnyt8ACKYK7xsIFN/22ydy4Y/Yw2YbXm9ubb8v4W2/N20tb1wrgxGaUEWWChPgA8JEiRItNIgwIfIUUrMSMX+k8ewIHgFeo8cgee+GYs///orqLQ0pmS6Ws0YMcMJsAdgjq1WgyorY3yBtm8H9emncHnmGVCPPw4XFxe0a9cOf/rTn9C5Sxf06/8Jxo37FjNmTMe8eXPMVtOypkU/zMPKoGXYvmUTTp84gtTkRBTl5+COrLhJgMDiViQTwGfH5jV6Y0gTwGfJzLFYNM0bawNnG6Wr2/Lwql9IGCy2TC1ODB7A+Q/qhsBH8Ds7HlxNpaCr2UWUGeBkTlzmkjOAj6TQ+v00WOgEz58G39FeKLidCk21ghszusIYjPHHhAUO5jRh9EBMGD3QqIx1gwGAMQVaTAGfsKB5DjmfuTDZj5MHjDKN+GHYT1P9tuWcTQE+KhUP+Gj01cYifv4JU6ZMwbv/9y7GfzceyYlXIS0qRblEDrpUjnxxKXzPZuH149l45lQBuvxeap9iJIx0/79zdAmeOZaDAdEi/JpRDPXde7ivuAvl3WqUy8uQlJCI1atXY/LkSdi8cQPkEuf4WDUJ+hj8nK6QMVsj+e9hXcgkhTqfpkE675NwHPhlC+Z9PxK+owfizMEdDGhhw/Bzy+BzgfXMMvp5NW32d0avp2XWPzPZYxp4s+k/M82cy0KfjYCPRsNl7s014yPEbhdqTuBjC/ThAx9Lc0VDy43/1ujGw+a5YgB4zP69MvBX42QiO9WkaLnt7xVz57L2Oxvasn9L2LkSMHEE5zlEgA8JEiRItNIgwIeoqcosykNabjZOnv8dgStX4POJfvjnuG/gsnw5qMxMtLt3D4/n5ODxpCS0u3yZMWt2glwuXUL7K1fQPjMTLnfvgsrOBrViBahPPgHVuTOo9u3xeIcOePof/4Cn5zsYN+5bBATMw/x5cxsFeVavXIHwnVsRdfo4rl9LQGGuCOXSoib7YNgECEwAnzMH93AZFaqqUsGDrjg/HX4+g7Bz8xqELJ7DAJ/r1wXAR14qRszJA9gSwlQ9ClsagCid14+W96DMHjfm5EGE/ThPUPXI0FdHfCsHMUcPQFZSiJzMRGzVVVRiqzjxj8s+RMtLxTjwy1aELWWOHXV8PwOw+G1NeCrkpKcz1ZhkUsExxfnMz9m+bglZrPM6kgq+DWcNlVsC8GFNO6/ERkJ9X2F2EbA1dCkWzxyL7GuxUKvVHHDIzcxAfnaWWRmZwzYa+DjmfNbgi7V+8KOpwEeWzywEgwKmWAQ+i2eOxYTRA1F6Ox+oZfyMTAEfjUYPfHZuXIkxPj54+6234DfBFzkZ2ZAUFEMqLkFlkQSivCJ8djIdXY+K8NzpQnSOKm6aIovw7IlcuJ/IxKqreVBWKnC3ogr3qmhUyMuRlpKK4KAgfPfddwhZsxqykgKnvAccIrlYYIDO98Piv3eyr53nPFlYsd4s/G1S3ILXyvuytUouzmHgSrVwS51ZH6Gks8IKUrSd1RuN7lehkWwFPtZEy8UQN8ILzvBz1NJc4W+TsruSpaXzm7qeJrZ1lPjjo7gj43yE/LwHEQ8fEiRIkGjN8fzzz2d069aNAB+iRistNxvnr17Guh1b8dmoEfjnV6PQ8ZdfQGVmgrp7F4/n5OBvwcH428iReHzAAFD9+jlF7T/5BB29vNBx4UK0z8gAdfcuqKwsJtOnd29QnTrhr3/7G3q+/wF8fMZg+vTpNsGeH+bPxbKlgVgXugbhO7fiyKF9iDsXg6wb11FalIcKeYlDzU4bC3wiD+3FvvBNjNnutfMMKNA9vMXosiIyk84idMlcI+CTkxKPGX6j4OstrHrk6+2FaRNGMNtjdH4kdIUcq0xUSAqeP43ZtmLgq+M/ZjB2bQkR+Aexx62S6o+LOsYTZuLYISb7UJCbCi2vrSHwYc+Vn633XWBK3g42Op6vtxeC502FSlcimasO5YSHaFuBD//bY64073QfqO5VmQQ+8lKx0NxZo+G2M2Vdv8557/AlkxQKoEdTgY+jzmcuTPVDlJamqyy2GVoTQGbVgunwHa3bVmWm3xZDq4XfmMHwHa0DNyaCrpRzY19fX2+UYWUO+CyY6YshgwfjzTfewERffxTlFqA4rxBFuYUoLxDjZk4+/nv4Op45lI1/nipA5ybqn6cK8NyJPHQ7dBMLLt3C/TsVqCqvgOJOJSrkd5CRdhPLlv6I0aO/xsoVyyAtznfqglK4mKVtFAMPxLoqd6zYz0HD9w7r31NwOwtZNy4j68ZlxufFsLR3Y2GPKW8xSz+39nobvc/s7SOXtWgw1mqFAqqqKmRfO4+sq+eQdeMyVFWVerN/mtkyJ9MBo8aKNao3lF3Ax8J4yCSFvGuzNrd4v+d9hpqbK0ZbqOwALebObxfQsgMANfZ41oAPXSGDQiaFSqlE/u1U5N++/sgAn27duhHgQ4IEibYVBPgQNUXZJQW4cD0Jm8O349u5s/HSl0PhMm0aqOvX0amuDi8rlXjz3Dn8a+hQ/O3pp/F4hw5wdXNDD3d39O7TxyFy9/CAq5sb2j/2GDr+5S/o1KsXOu3ciY63bqH9/fvMlrIZM9De0xPPvPYa+vXrh0mTJmPB/AAsXBCAxYsWYNnSQPy4JBCLfpjHgZ7VK1dgzy/hOBt9GtcSL+FWVjqkxfmoLJM4pZqNISCw+JBnBvhkXzuvWwxvEgAf/SK4mluU8oHPklnfwHf0QKbSUqUEKqUSpcX5XFWRXVtCDMyRBzEVksS5qFcqEXV8H6aNH8FVHTGsCuLr7YXTR36DsrpacNx9EZuZ6jR1QE76DfiPGSKo+KSqKkXU4X3w9R6EaRNGQFVVZRb4sOdigQ9dJof/mCHct9f1ymo0qJQouJ3KVXO6EhsJrVr9UICPLVXN+ItWFsyFbwlhKlkZpOKv+mEGfEczW/kaahqg0Wg4GBI8bypjwGkATyaOHYLQFQFGJsqNBT6s109Tz2cuTPVDo1Zzxsylxfngmz6zJtKCKkb2Ah8AP68N1M9PrTFUOvjrVvh6e2HPro0MdLIR+Hz9RX98+r//4dVXXsHECX6Q5IlReCsP+aJcSG/nITXzNtwPpOCpA5n45/E8/PPY7SbruWO30XX/DcyOE4GWl6NCVoYKeTnKZWXISL+JwEWLMHzYMCxbshilRc4HPsyi0mBBbRV4MABDU63gXmuUqcP7GeogAI+CaALsgSnvsjp9lqShjKGuFe8zC7IVkPDbG8IeQ/CjViigphUwhBNspcimylSWj83wwsJYGW7psm37khBqsPMEdYC2Tgttrdb0FmfdVqtGz20LQp3WYl8be1xrx7MF+tAVMqbAgkbDvY8I8CFBggSJVhoE+BA1BfZkFuXh0JkTGOUzGi999ik6/bAA1NGjoCQSvKxUYnJBAabt3o1/9+qFDh06oF27dujRowdCQkJw/vx5xMbGNllhYWHw8PBAu3bt0L59e3Tq2hVdBw1Cl7Vr0fHWLVASCajjx9F+1iz89d138dZbb2HsGB/8MH8uB3uWLQ1E4ML5WBm0DL9G7ETcuRjk5mRwcMeZgKdRgMAM8GnQVSlaxGaG6B5Y/ccMxsbVP0ClUhkBH7pMjvCtoThzcI/AsJPZAsBUWuJn7Uz3G4WF07yhrCiBVvdQrlWrdWDGyySE2bMaadzNAAAgAElEQVRrI+qVSu7hU5pbYJQNtDV0CZOFlHZRsLVAzR17EANozJbJFQIf8a0cbF4TiKyrZ6FV66vmaDVqZN+8oivfu7dFAh9oNFBVlWLxjDFchhPjM7EfEdvCMN13JHy9mfLfysoKvYfRfVq3HYwBZPt3/4zoE/uxJWQJl5EiEedykKQxwCd43lREHd/PLQL2RfwMvyaez1yY6gegryLGwE3mnGHB8+DnMwhTvhsmOGdjgI+0pADTJoyAr7cXFs8Yw13XgV+2YMnMsZz5eWVZCfMC3VZHa8Bn8jdD8OH776FbtxcxbsxYZKdl4HZWDm5n3UKx6DZSbubgvYMpeHr/TTxzRIRnDzdd/zgswusH07HoQjYqS+UoK5WhXFYGaUkpkpOuISAgAF9++SWCli19SMDHYJGuyyixJA1Nm4YtLABgs2DYz0UL0aiMGUsAgjuwaTBh6jPbWdBH2FZobi3wu7E2js0tK2NlCvhwAMcs9KB5c1AmAD6mfOdMVZG0OrdNACj+eYyBj/HPTEGaJsEeO4EPOz60XA982CDAhwQJEiRaaRDgQ9RY3Si4hSvpKVi3cxve6fsxXD7+GFR4OKhbt0Ddu4eXS0sx5fhxTJ0+Ha+++ipcXFxAURR69OiBsLAwxMXFIT4+vslav349PD09ueN37NgRXbp0QRcfH3S8ehXUvXugcnNB7d4Nqm9fdHntNXzx5VBMnzoJAXNmImj5UkTs2obzf0Thtuimw7do2S05Awi4bQt2AB+1Ws1lJ5QW50Oj0XBZD2eO7hH4vPAzfBrUKn0aOy1HTno6EuOjuapPLFiR54vh5zMIe3ZtFJYe1mggKynUZ1cYQJjM9Es682H9wszQdHm670gsnObNlCI3eGBlj715zSKuvTXgw5ToVXFbOeSlYuRkJiLm5AFuDCIP7eW2MjgL+HD300pZdlOLtippKXZtCcHU8ULPjSnfDcOeXRuhrJQIwIKGlqGhpgFRx/cZvWbhVG/kZWY0ekuX4o6UgyD8KlhabdPPZy7MAR+tVosrsZFG51y7bDYk4lxB28YAH0CLqvJS7r1kaES9Z9dGVJaV6I9XB2houVXgs2NDMP7Xry9eeOFfGDl8BK7EXkRm6k2IbmQh/2Ymrl3PhNeRZDy/Px1PH8jEMwczGq8DjP5+IBPvHEnHqkvZuFMiQWmxBDKJDOK8AsSdi8WM6dPx5dChWBm0HNKH4OHDBz45mUmIORqB6CPhRkqIi4JMUqAHLboqVvJSMWKORkCUkcC9tw1BBfv+ocvEiDm6m2mrMd3WduCjf18mXYhB9NEIyEoKwIJFtl+J8dH6fpkBPpau21D8rWi2fnZwY5QcyxnZtxiYYyfwsTRWifHRzN9JA7DCnyP6v2tC4KMRjNVuo/nUqLnNAz6COaLLAmPOdQCJ8dHMfdF9PjBtGa8708BH/7cw5uhBRB/Zb1XCa7f/WsR56SjMS2Pef7ogwIcECRIkWmkQ4EPUWCVmpOLAqWOYFbQcr38xBC7ffQcqLo4BLLW16JSailcnTsSrr72GJ598krsfrq6u8PDwQN++fR0iT09PuLm5Gd3vjgMGoP3Fi6BqakDdvw/qwgVQEybgHx9+gP8NHYIf5s/FkQN7kZOZhjuy4uaFPCYAgcWsEHPAR6Hgsh8ijzEAaIsuc0ZSlAeNRmMS+MhLxdi9fR2m+46En89gLnuCXeCyYCUnnTF/3hu+CWq1EPhAY1w5i+1b1o3Lwq0DJtr6jxmMtYGzjbKMWBm2twZ8mHLYSdgaymSb8K+JvS5mzKSCxYAz7ifraWFLlo9wWwYNtaIKqqoq5N++jqzrjJRKpSALim1Ly2XcdpaGhnoUiBjT5KoyCRrq642AR0NDg0n4otVqzbTXH9MQwDTlfGaxi5l+8M9ZWpyvP2dDPfhbvKwdw1qw/WWvKz87C/X19cbeQXUALZehqryUMUznLUDZLDWVSglRdjbGffMNunXrhoGfDcChPfuRmpSCzNQbyLmejqvX0jHldArePJAGt7038My+pukfe9PhticdA0/eQMRVEUoLxSguEKO0uBSijGwcPXQEE/39MWLYMISuXQ15qdj0/JXwxG7ZkRTabZprCHxijkaY9dhi369ciXVd5GQmwn/MYEQe2ikEKyYq/5lsy24TM/yMseabwzvuOl02WdaNy9y8Ys8VsnwOB8PNAR9L120ogdG0ub7rfmfqutX8MWot4MfGsTKaIzrgY3j9RveXNx5W25rYXmjKG8gQ+AjmCPf3SD9HVCoV9/nAb2sK0vD7a8rjzpTYL4A0hvPQMFtI93MBDKNloOUyPUzTBQE+JEiQINFKwxD4vPfeewT4ENmkswkXsWx1MLwmT0LnKZNBrV/PZPdotUyZ9IsX4dK/P+PZ06MHevfuzalPnz5m5e7uDjc3N7i4uMDFxQVubm5wd3e3+Br+sd3d3eHq6gqqTx8GQLH9yc0FtWEDnvH3x+cTxuOnVUG4fu1KywE9PFndBmQB+BTmibhsGJVKhem+I7Fi7mSu6ogh8NHQNJbO+obJypjmjZ2b1+DMwT3IunoOpUV5gqwdAfC5rzDYQiA3m+EjAD6WAI4DgY88X8w9HK+YOxl7dm3EmUN7kJV+GVlXz3Fbuljg42zoYzPw4d1fPiDTaNRQq9XGhqK6sRfn53DAhw87GgM6LIWlYzrjfDb0yOnnNOcH09DQgJqaGlTIK3Dp/Dns/TUCwcsC4evri0/698ebb7yJp556Ch06dECnTp3w9NNP4+9//zueeOIJPPfssxjwyadYuTwYh/bsR3zMWVy+mIjNZ6+h16Hr+OsvqfjHr9cZ/ZZqv369jqd/vQ63X65j+h8ZuHDjFsS381F4Ox8ScQlSriZj4/qN8PHxwdgxPti+dTPKpUUmP4csiYM/jQA+0UfC4evN+FBlpl/ijHOzblzGvojNTIUgn0HIvnlF7xt1K1333t2pX+QbgGc++BC0NdPOnMwBHzZTzRD4cJ9/VoCPpes2lLaWN+es9VnXhn/dajPXrTG8vpYkW8bq6jnsi9gknCM8sGLq+k39XbGnrdWtVzzgI5gjBv1au2y2APjw21oDPn4+zFbZjLSLFueNtKSAK3Lw/+ydd1gUZ9fGBzQaLAFNYvKpbxI1iXlNAphmYqFaKTZQI6CJClgRFbFjxyQq2CUqYAVUsFOigCAWLDSlSlfKaoTdGLYosHt/f8zOMLONXQQL7xyv+3q/j8w8OzP77Ow8vz3nPtqeBxMIkd9blf8zwGfAgAEc8OGCCy5ab3DAh1NTlP2wCCcunMHYCQ7oYWsDgz17QKSkgKiuJuEKSOBDWFnB2MREJ88eypOHWQLWpP0tLNjAh88HkZYGg4AA9LS3w6RJE3Ap5gKqH5e/csCjMyDQAHwkAgF8l3jA1cmWNnE+GriTzghRBD5Uydf58CMQCmsgFolosFBZxi7TktWSHYw2es+F6Gk1e3F1J+GFgI/vUvKYqQwJ1kO5fOxjgTtpk+fGgE+A3xq4OtkiP/c2pCIhZGKyvEsmFuNGQvTrDXxYasSYVG4qWlyQhuKCNLJ0hYsWC6lUCpFIhEePHiE3NxfXrl3D2bMXsDMgACu3/A7XlUthM38++k+dih5jRqPDsGHQt7BAOysrdB4+HF2GDUPHH39Ep/798am5OaYvWAifjb7Yunkr9u/9E8eOhWJMYDSM/kzCu0HJeDf4Ft49eFtndQ2+hfcO3sanR2/jz6R7KM7JRX5OHvJz8lBW8gAJsXHwWrgINjY28Jzvgcjzp/GE91Al7OHLDXfFjHnJbJFOw5+yxrN+VAEfsmV6w+eTlAhRJwMbTOPlWVUlTOBTK8+00hb4aNi2USjSAsBH9XmzxQptgA8UgAfDvF9VVhCvTCGDSxc1Ztxc1pT7nfprJaquhlhAGk0L+BUQ/1vNniPy7wKl912Dt48u26q7hq8C+Ajl3cTUSSJR7x2kjTjgwwEfLrjgohUFB3w46arM0gKkFeRgf8hhfG82BHqWliDOnQMhEICorVUCPmbm5oiLi4NUKlXZullRCQkJsLS0pIGPmZlZ0/ZXBD61tWSr9shIENbW+MlsCE6cCEFZSf6rBzzNDHyodtm+S+bBdbItMu/coR8CFYFPdATZsv1q3AWFFHAebaTMBCuUKXDU6RCWPw7VCaypwCfqZCjdlYpZriQR8OixC7IytTZtph6iyx8UsBZFvPISrF4wRamkq6m+DS0JfHglmr1/mK9RXJCGnHvXIVFcJHLRbCGVSvHs2TM8ePAA0dHR2Lx5MyY7OWHQ8OEwthmBvi5O+HjBAnzo64su+/6EwfHjaBsTA724OOhfvIi2586hfUgI3vL3R5uFC9HeyQmfTJiAfiNGwuSngRg2dBg8Zs6C29qt+GH7aby9Jwld9l/DuwduoKsOevfADXTcdwPdApOxICoF8XfuoTgrG7mZ2biflYOce1k4cugwxowZg59++gmbf9+EvKx0OttREfZomqPU9sxW3Jqgjyrgoy4DJ+fe9QZzd1XAR9YAfAQCHhIiz2Cb7xIEBfgh5951en/FbSGR0Nv6b/SmS4JiIg6q9+BpAeCjVeaRPJi+NJVlxTi4bxv8N3rT56pY9kadd8696wj+k9w29OAeFOfnsE2xeY1ncTWa4aWmLbtOLdgbAT6RJw6Az4Dz1DxizRFVwEf+AwFzjvjL3/fsuwpzhLGtRD5H/BlzRMyYI8zyr1cBfKiMXU2igA/lESQWi5GcGEPP+6jwUPD/rlAJh24kxtDnHhTgh+KCNA74cMEFF1y8qcEBH066Kr0wF1dSb8Iv8E/0Hz4MeuPGgUhIIL1ypFKVwCc+Pl7rsovExEQl4NOk/RWBj1RKQp+kJBAODvh2xHAEHgxERurNVw94FODAi5R0SQQCpN0m23O7TiYNfoUMI2RF4FNZQGbxzJvuoNQJat50B8yYbION3nPph+mGDkZ28PF0gf8ab7i72GPutPFq27Jr4+Ej5vPlmUnkuFEnQxB2aC/dkYpqP65tW3bKy2gV1WUpvKF7FHWsx4J2QcyvbtkMH109fBhiLpzYi+ZK9sJHIKDnDJfh0/xRV1eHmpoaPHjwANevX8eRsDAs+/132MyZg+5jx0LP1hZ6U6ZAz9sbxM6dIE6fBnHzJojSUhBCIYj6ehDPnpFZhsXF5H87fRrErl0gliyB3tSp0LO1RddRo/DjpEmYOGsORi9ei0+W70WnTRHovCMWXQKuoOu+a42qy75r6BhwFR/uv4ZRx2/g3LVU3E3LQHZ6BrIz7iE/OxeXYv7CyhUrMXDgQAwaNAjHDgfTmY7UPNLWZJw1XxX2fVHgExMRDFcnW8SeDafv/6qAT0lhLpbOnsjy6HJztkPg3q0N48u3lQgE+N3Hk7Wtq5MdfFd4NIADVcDmFQMfyv8lcO9WeM+aoORlk30rTqnsbet6L3jPdFTa9lp8JJn5w/Arau77HgV+mh34KHjwsOaIipIuCuJoNUfk22ozR+jS4zcA+FAeQUEBfnBT8ENa5eUG6fN6eluBQIBtm5YqnDt5rTjgwwUXXHDxhgYHfDjpqls5d3Eu7i+s2u6Hfo4O0HN3B3H7dgNYwWsKfCilpoKYNQtfOzrg913bEX3hzGvl46P4S7lOwOdfEqqI+Xx4zHDEjMk22PXHCpYvjrJpswzX4qMwbzp7YbBl1SIU5N2B3+rF8lKravrXz/L8QuzevEppW40lXf9q7tKFOkBUXU6/HqW508bjwvEjEAmFrNa52nTpCgneo2RmuX/3ZpSVFsBjhiNdmtbSwKc5F9Dk4lOVj0+l3MPnZXvotP6oqalBfn4+wsPD4ermhh9tbPBfZ2f834oVMAgLI+91yckg0tNJr7CyMhBVVSBEIhB1deQ9SColobhQSJa+lpWR22ZkkPteuYJ2oaHo6u2NT8aPQ9+Bg/C1tS0+mLkW76wNgeG2izDam4QuAapltDeJ/u/vBiRheMg1HIq7idTbd5CZkoK7Kam4l5qGrPQMbPPzw9gxY/DD9z/AdfqviPsrirwHvsBcVYKUZaqzfFQBn63rvZQ6MPlvJBep+3dvRr1QSL8XrMW8HOJs810KVydbnA/bh6qqh6iuJrvbuTnbyTP5GraNiThIj1tWmo96oRDx509hsbtjA7B+ScBH1XkzlXPvutL41D2s6slD+thJGDFPKQvK1ckWG5bNQUHuPQj/qcK1+EgsdnfAYndHVDNLZ1sgu5ECPlS214sCn63rvRB1spE5wjBtVgQ+Ws0R+bbUHKG6/gmFQsQpzJFXDXyiToZo7NJFdQFDXUN3RC93B2SmXYFQKET5g0KsWuRGl35TxxgTcZw+xoK8OxAKhSi8n4rFMx054MMFF1xw8aYGB3w46aqr6bdxIOQw3NetRh83V+itXQsiK+vNAT45OSDWr8dn7m7w3LgOe3dtf+2AD/WgrM0DsUwslnvUyMsQ5PBCJBLKxTZBFolEqBcJ6Qc81AEyeReh7NRUZKWkoPxBgXw/Mbn9s4ZfAEsKc+WvKYJUJJRLBImgEm7Odtj1xwoawpCt0YXKJRI1AvrYoJBOLhKJIKouR3YqsyMV25MAEglE8tel/kZ1QlI6r+pyZN+9hqyMqxBWldGLMeq4mdesJYFP0/x7GhbQqhbMqoGPVh8TLrSI58+fo6qqCukZGQg5fhzzfHzw+Zgx0Bs1CnqeniAOHyYzdmQytgDtpLhfaSmII0dALFgAvVGj0H3oMAxwnobPZ69Gp+WB6PDbWbyzIxaGuxNgtDsBXeT/a7g7AZ12keoZkAi3k1cRFncDt27cROrN20i7dQd3U9KQdusOzkScwtQpU/Dffv3wzTff4NiRYBTmZbFgc1PnKrVIpYG1lsBHnbzcxiPrZiyrXKlYIcOnpDAX7i72DYt++X1RKhbBb8NipQyfJbMmYqWHE6qqHtKt2mViMe0F8zKBT+OdlhqOmxp/w7I5qBfWsO7/Pp4ucHWypTvgUcDHy208WbLMr4RAUAk+vwJRJwPh5mSLuPMRKsuSmvN7jFn29aLAR6s5ogb4MOeIiJHtKlacI3LgQ8+RJw9puC5WmCOvGvg0NndEIqES8MlMvsQql6Y7ep44Rh/jklkTsXLBdJSV5kPAI8u9ZDIZsu9e44APF1xwwcWbGj179rzXq1cvfPHFFxzw4aSV4m5exSb/LRjrtRA9ly0DceAAiKKiNwf4FBeDCArCR8uXY5K3F7wXL3qtjJupB2VxIw/F6koA6CyaxtK9FQAK9VCrqgsUM7PG020SfDxdIKouVyi/IL2ALkQcZUEX1rExgI+qY2H+TdWxKBpqsmCRfEzF86IWRZpKJ1S12H1tgE9ZsVrgk5uejpiIMESHhyLs4F66dC36jGo1qZsV81q/SNQBgkc8CHgkmFJcyLS0mgLCqqqqcPXqVWzfvRvjpk7F505O6OzrC+LkSRA3boAoKQFRU6M94GlMQiE5ZnIyiPBwGGzciP8bOxYmw0bCbLoHBq7Yji/9zqB3wGW8u+sy2u+4jB57LuOzPy9jcFACfg1LxB9nr+BU7FVcT7qOlOs3cOt6MlKSbyPjTiriL8Vilrs7vvv2O3zxRT/8MmUK7ty8Rps1v1AZjqo5q8LLR9suXXHnIrBqvjPcnO0QdTKwoXxLAfgkRJ6Bq5MdMpMvKX3GGxa0DXCIMrGnoAylyodFmoFNCwCfxrp0VTwsAsAe/8Lx/UrnSR2PIvDZv3szG/jXCFBckK2xLKk573tUOWtzAJ/9uzcjM/mS5jlSq9rDhzlHFL9TWHOklj1HxAo/ljDnyKsGPo116VKV4SMU1rDGyrl3gwV8qHM/sHsz+H+Xs0ybZTLZ/wTw+eKLL9CrVy/07NmTAz5ccMFF6wkO+HDSVVGJsfBc6oWBrtPx3ubNIKKjQVRWKi9eXlfgw+OBiIlBt61bYTHTDY6O418v4CNfLGnzYKwT8KlRkxmi7WJZLtK02Zb22YkOD4X/WjK1fu608RBWlbG2Zx6b4AlP6cGYPjYBT/NxqNmm4bzZizJdJBGQBslvGvCJiQiDu4IngyZRC0JdQvCEh8qyEjJ76EWiDuCVlSh0+clFSUE6igvS5dkAuSguyEVlSa6KjkDktrmZN2hRpUOatqXGLWGMK+BV0v4lvPIShB0OYAExKrPn1p078N+9GxM8PfGRszP0vLxA/PUXiPJyslxLl2weXSQSgaioAHHpEghvb3RzcMCgiZMwzt0DLr/twfT9p+F08C+MPRwH19A4LDgRj01nEnDyr0TcuXIFqUlJuHnlKm4mXcPt68lIvXkL0RciscZnNfqbmuKjjz7GqBHDcCQoAPczb9Ng5oWMdplZPlRpWJl2wEddt6rq6nK6NEn0tBqAMvCJDg9uWFgrgJCGBa0c+Mj3vaDGO4cuM31JwKexLl2QqO68pS3wUYRDEokEAkGlRmjR7N9nzQR8LhzfD351OcT/8lndqFhzRF52rAh8mHNEEfiw5kittAGsydu0K37fUHPkVQMfXbp0UeMr+v40XCcS+DRAxaPyEs8G4AP8b3Tp4oAPF1xw0SqDAz6cdNWZi1GYMmMa+k6aiM4HDoBISyPNSBUXLa8r8BEIQKSn453gYPSbPBk//jgAVY/KXjnoaQrwUSVeWTFK1JRTqJPahZviA2eNABUPi2ijS1WeP6wFhoCntBAsabSLj+ZjUQ1VSuhxm3TNSnI1Gs2+rsCn8mExsuSlb1k3Y5F1M5buzJYUex6F2ZkozM6i1ZQMH4lAQD74CwQ678uKOjRk9tBm09QCj6/99SjJQXFBGviVFY1mwQl4DdvQmUUU7KEWPenpcHexR+SpY/T1qaqqwo0bN7B9717YTJ2Kj6ZNQ8cjR8h7HY8HQiwmjZjRArAHIMcWi0E8egQiPR3tDx/G+05O+GHUKMzz8EDA9m2IiYhAcmwskuPicDM+Hsnxl3HjcgKuJyTieuIVJF9Jws2kq7iRkIjoc+exYtkyfPnll+jRoyf6m5pg3erlKLmfgcL7WXQ7dQrSvCjwkQgqlbynNAEfTebFVMlNYXYKZDKZTsBH0e+H2vdY0C52J0AJ2cGpSRk+KhbzLWXarCvwUdz2TQY+6kybJYw5kn33GgtcaAN8FLel/v/G5sirBj7amjYzx9cW+ESeOMYBHw74cMEFF60pOODDSVeduHAGo8ePxQf29nj7xAkQDx+Sv0grLlpeV+AjEoEoK8PbERH4cOwY9OrV6/UGPlQnFUZHFV0AQXOIWvBQry+mfHbk3jjlDwrIX6oljMWFimNlwo/XCqqUaO4s9FoAH/k1q3nyEI8fP0Z6ejqOHDkCb29v2Nra4sv/foFu77+Pdm+9hTb6+mjTpg3atGmDdu3aoUOHDvjggw/w1Vdfwc7ODsuWLUNoaCiys7Px9OlT1NWpr3dqbuAjEShkptWpLv9TLzFrnmkUNba616sDctPli+NTx1BXVweRSIR7mZnYHRCASQsW4OPp06G3fj2IzEzoP32Kdrm5aJecDP2rV8l7XAtILykJba5dQ5vMTOj98w+I7GwQGzfifScnmE+aBI958xC0709cvHAeCRcvIikuDknx8bgaH4+rly/jemIi7ly/gZtXr+Lg/v2ws7HBhx9+iK5du+LTPn2wbcsmPLh/F1XlBcpttpsB+AieVOqU4aMJfPh4TsGMyTYovJ+lEvjk3L4MN2c7hATvhkzMLtOiOjhR28pkMri52GPj8rmori5ntSe/kRjTKPAh72kC9mJeftwtDXyK1UAcTcDnwJ4trNI1iURCn+eF4/tb1MOnxYCPQlt2ieIcUQF8mHNEEeKw5kitFLLahjmi6H+XeyfhjQM+umT4CARkM4Wt673IrGcG8JFIJBzw4YILLrh4U4MDPpx0VciZCFiPGIbOI0ag7YULIP75h2x3DtXAx8TUFP7+/khISEBiYmKj2rFjB/r3708DHxMTk6btrw741NaCePoUb8XEoLONDbp07fJaAh/Bk0pAzcJWE/jR5J/xwtCnpqFcDBIJ3Q1LcdGu7vhaGvhotVhVuKavM/ARPKlE+YNC3M+5i+LcNNy5eQ1xf0Ui8txpHDwYiA0blmP27EkYN24ArK3+g0GD3sGAAW0weLAezMwIDB5MYNAgfQwc2A6DBxvC2vpjDB/2BSY5WmDFsnmY7jIWHu7OCDt8GHl5eaiursbDknxEnwmFv+8S+G/0hv9Gb0SdDAG/soLFb5ITYxB9NgwymQzJiTHYJt/++uUo0j9CIUrychF2aC/813jDf403ok+HQsyvYMGX5MQYREeEQSYWk2OuXUJvSy9yFeAQr7wEYYcC4L9mCXtc5rby7jM5964j985lbPNdgqAAP1y/HI3gP/3pLkBnjh/C3bRbOHnqFBx/+QX/+XkSDIKDQWRmgvjnH7TLzUVXX190nTAB7UaOBGFl1SJqM2wYDGxtYbBiBdrcu0feY7Oy8PahQ+jm4ACzkSOxevUahB45iotR0TTkuXn1GtJu3kRSXDwOHjiAubPnYNDAgXjvvffQvn17fPdtf2zbsgnZaTcg5ldAzK+gfVaaFfjoWNKlvi072S1pxTwn1KvKXpFJIanhw3umIxa7O6AoP4uGgQIBD0tmTVDq0kWWpNqRpsXy1uQlhbnYtGq+ZtPmGgEEgspXBnzUZe1oAj6uTrYous++Jr/Jz7MgLxN0t783BPiI+VSnR/l7USNgzxF5cwFF4CMRsOcIdd5Kc0TuAdQwR07RAIZXXkJfu9YKfFAH+G3wpjt3UabNABBz6jgHfLjgggsu3tRQB3wsLCxgZWUFKysrDvhwYunY6ZMws7RAe2trtLl4EYREorq8QQ58DI2MYGpqCktLS63Uv39/GBkZ0e+foaFh0/Y3N1cNfOrrQTx7hjZxcWg/bBjeNjDAE97rA3yoxZK4hq9xIaAyg+ZJywEf1qJNYTGt6Nmj6iGeV1bM6gLUEtesMbCiCqBJagRy35eWBT5Nasteko6tdUQAACAASURBVIP7OXeReucG4qJOY/3a1XB2+hnDh1rB0uJbjBzeFw7je8LV9V0sX9YBfn5v4dAhPVy4QCA2lkBMDIHTp/Vw6JA+/P3fwvLlHTFlSgeMGPYOvu1vhF4fd8FHPbphqJUZ/vjjD/hv3oBfJozA9J9HKZXs+S6ZRy5S5LHNd4n8V/M9LB8hN2c7+C71oFtEA0BuRgZmThmtNKbHDEdUV5TTc6dhzN1K3kS+Sz1ojw4mIFI3blF+KmQMEDlzymjs3rySNe7W9V50W2ZXJ1s4jRuKP3fvwqK1a9F79GjoeXiASElBp7o69BEK8d/YWHw0diy6vvce2rVvD0MjIxibmMDM3LxZZGJqCkMjI7Rp2xYGHTqg0+DB6HTgAAzy8tDm33/JkjJPT3QfNQrjpk6F77r1OBZ8EJGnz+DMiZM4EnwQATt3YeXSpbC3tcN//vMR9PXboGvXdzHM2hJ+m33xIP8eDXuY80ybz4/W81bDPUgV8Fk13xn+G7xpwOi/0Rs+nlPo9yYz+RKd4akIfADQxruLZzoi9OAehB7ciyWzJmClh5MS8OFXFsF7piPcnO3g4+kCvw3ecHexh5fbeI1t2alMIJWL+SYCH1Xnraii/GzlzCYtgc+KeU5wc7ZDUIAfosODsHrBFNoAmZW9ImiB+x4D+OhcoqzmWvk1NkcUwAoT4mg1R+TbKs2Rjcpz5FUDH78NizXOm6jwUPp1dQE+OXevw83ZDm7Odgjcu5X06JPfl1sT8KHWNxYWFhzw4YILLlp/cMCHU0sDH0JPD3o6SvE9bNL+bzDwoX9lp3/pPo7o8FAUF6TRv9ayFhNqFm4tcWwlBTnkoo3xUM4CKGqAD3VsVMv5Zr9mjbSUVpstJRDQ17zF3s8mtLsWPCpBxu0kxMecxcljwdi0YSUmThgKC/OPYGnZEba2epgyRQ/e3gR27iRw+jSBmzcJlJYSEAoJ1NcTePaMAJ9PoLiY/G9nzhDYtYvAkiUEpk4lYGtLwNKyA8zN/oMJjtYYPOC/mGRvgYiQEJSVlUEoFKLwfhbpC+Rki2vxkfTCm1pEzJvugPzMe6ivr0f143J62+zUVHrb1QunYu608chMvgRhVRlE1eUIkvtAhQTvphda1JiuTrY4H34EdTU1KH9QiN1bVsHVyRZRJ0PohUlJXi7cp4zG3GnjkRR7HvXCGoiqyxF1MgSuTnbwmOFIGv3KgY+bHPTs370ZdZJaFOVkobqiHFGnQ+DqZIvD+7fjVFgoZsyYgS9sbdHeaxGIiAgQZWXoIxRiTlERPA4exJeDB6N9+/bQ19eHsbExtm7diri4OMTHx7+w/P39YWpqCn15SV6nnj3R084OPbZsgUFeHoiyMhCnT6Pd4sXoNnAgLC0sMHfmTKxdtQpe8z0xbsxomBgbo3OnTtDX10eHDh3xfx9+iJ8njEd46EEIHpVAWFXGgj30wlLeVelFYQ/zs67q86AK+KhqM+3lNp7uYiUTN4BGRV8eAJCJxYg/fwqL3R3o/Tcsm4PM5EtK20IiQVF+Fu37QmVsZKYnqQU2vDLq2giUF/MvkOGjTXttld5FOpg2H9izhc72mTHZBkcDd0L4TxU7G6QlgU9ZEzzptLxWXm7j6fdOJhapbcuOOi3niHxbSCSoeFCoNEcK8u69NiVdjc2breu9IH0u1Rn4SMRiZN+Kw6pFrmyPvnWLOODDBRdccPGmBgd8OOmqkDMRsNKhpItQAXBeitQBn9e8pIteFMmBT0lhOp2VsHvLKrYnA+MBWVIjoE1pxQK+Su+fhvHZ+6kU/QAuoAEP5WHBTBlPTozBXr/V7ONijqO08FFxbOqOUe12Ko5PQC5aJTV89mKmhg2nJAIe3cpcLBYzxtJ8LV4U+tAlLlouqkvvZ+DYwX1YutgTo+1tMGTwl7Cx+RDz5nXE0aNtceUKgeRkAunpBPLzCZSVEaiqIiASEairIyCTEZBKCTx/TgKg6mpym/x8AhkZ5L5XrhA4dqwt5s/vCJtR3fD1l90w1MoC69evR2RkJCoqKiAWi5F9K572uVEEPpm3b7P8teg2x4xt3V3sscLDCeX3C2j4JhWLEHUyBOX3CwGFX6LPhx2BVCSk3zMxvwIeMxwxb7oDpM/Jso0Av9Xk66ddgZTh3SITi2nocy0+kl7IuLmQC6U6SS25AKR+0b53HdMn2+BY8F6cOHUKg0aMIMtBg4JA5OWBePoUfcrLMff0acybPx+fffYZDZWNjY3h7++Py5cvIyEh4YW1fft2VjmrgYEBevTogR7OzjC4eRPE06cg8vNBHDwIwtISb3Xpgo6GhjCUq1PHjnj77bfx1ltvodv772OCwxicDDmIrNQbePzwPkTV5c0CdBpTiRrDZkXgIxaLIaquhqi6CvVCIaQiRYmUulXJJGJIRULy71TI33epSIjsu9dQeD+L3kYqEjbAHgAlhbkQ8/nk6wqFEImEEIlEEPCKGxbjT6vpEq6SwtwGWCsvBRKJRBBRx8CYd9Qxq4TfjHtQw7aNi/oMyWSyhvNWgNZSkYj8vFDXiLGtVCRC+YNCZGVcRVVVmbLxsYDXot9lLwp8VF0rkUiI6upyiJ5WQSQSkSWkjKxTmVjc8P4wMk/F8r9Tc0QkEtJ/o2FPnXyOiMX0+0zPEYFmw2vmdWXNEfm4EvlrUftSwIfalmUorQb4NBxPY2oAYNT4iiVf1LkzW7hTf69+XI7sjGvyeVMFqVTKAR8uuOCCizc1OODDSVeduHAG9uPGkKbNJ082atpsaGQEY2NjmJmZqZSJiQkMDQ21fj87duyI3r1745tvvsHAgQPVj6cO+DBNm8eMRq9PPnmtgA8NOuTAJ3jfNvLXyMVz4Opki/IHhewFBQU1VJhZKokeV7ndrFL9v+JrMCAPc7Exc8pobPXxIhc6atqxU5k0Go+tCceoej9V5r0Nx5SbeQPuLvZkFxa5CSi1jcbxXwT6MErOGsv0eVJegJz0ZJw+cQSLPGditP1AWJh3w6hRevD0JHDoEJmxI5OxpW0PKMX9SksJHDlCYMECAqNGEbC0/AATJw6F9+J5CPpzL4L+3I7fli+A62RblcCnvp5t+Fycm6MEfChfCI8ZjnLvnCiI+ZXkr/K1DWVX1JhlpQVK7yHpq2FLAqI6Gea7TsAKDyfUC4VK21Y+JBfvuzevpH/ldnOxx5ZVi5TmaW7mDUx1HA6/39bgt507YeLoCL1p08h7x9OnIGpr0Sk1FZ/NnInPPv8cnTt3pu9Fupab6lrOSn13GYwciTZXroB4/hzEv/+CSEwEMWMGiL590daoCzp26IgPur2P/qbGGDfGDiuWLkLwvl1IuHgelaW5Shk9LSlN/j30/Y31uRI0fAY1SZ2pN9h/l4lVmHozYunsSfDxdEF1RSHrOCjz3tiz4eDzK8gSLkVvMDX3SHVSLLtt9BzVnR8DbDV1W5mY8q1hgIkWhj1NBj6NXCv6PBjfKcw5ovQeKfydBCvs7xfmPYGeI9XlCnPkID1HVBleq+ogxvz+UfVdqs33jU7fgyrOSZftqf+b/N6qYPmxccCHCy644OINDQ74cNJVZy5GwWX6rw1t2dPTyVbnaoCPsYmJxrIHqoxBVSmXKvXu3RuzZ8/Gvn37cO7cOfXjaWrLnpGBd4KD8d/JkzFgwA+vF/BhZtjUCDDfdQLmThuPgrw75EL65DG2ga2EAVMagSrkPjKdHhahtD8b6rg5yxfSz6Xs/6awQGNmLTUKmrQ4RqUHeXXAR+GYWG13/61WOt6WhD7U4keTMW52WjJ2+P2GX1wmYPAgY4wa9R7Wrm2PkycJ3LhBoKSEQE1N8zUBFwrJMZOTCYSHE1i7pi3Mzd5Gn15G6Pf5fzDw+68wwc6C9LlQAXyoMhIqSvJylYBPxcMiVnkE5RGxZ8sq0gxaAfiogjjR4aHyEheyE487E+CoWBS6OduT5TWqgA9jXuSmp2PSGCvMnTkdk7288LGnJ4jt28nsHureceUK9KytVcJrc3NztTIxMYGRkRFdampkZAQTExON+2gFr/PzQezYgQ7OzvjU3BxWFhaY6fordvr9juizJ1CalwFRdflLBT0U7CnRoqSUdR9oBPg0fLZ56qGKmn1pMSAIBQ5Xebog6mQgosOD4L+R9CjxchuPqqoySCRilZl9qhb0FGxXeVw6ggyNx684voCnuqxWQ7c7FvB5kXvZSwA+mq4Vc97Q33cCco6ovm8LVL93zO8TxneAdnOk4f1vdI7oKgUQp833pq7jq/27/LXI7yz59ykHfLjgggsu3uxgAh8TExMO+HBqVJEJl+C5xAsDXafj3S1bQMTEgKis1NiWPS4uDlIp2RZXUQkJCaw27I3J2NgYfn5+SE1NBZ/PVz+eOuDD44H46y8Y/fYb+o0bi2++6Y/1a33gs3IZfFYuw7o1Pvhj0wbs2uGPwwcP4PyZcCQlxOJe2m2UFubhccUDsmVpSwEf+uGrEsnyFrpHA3dCKhLBd6kHVs13Vlq0SgQC5N5JQExEGCofFiE38wYC/FbDf403Qg/uIRd+zIda+S95JYXpiIkIg7+8G9KerT6IPqO6e9KNhGgUF+QgwG819m71wfXLUYiOCIOrky1Wejgh6mQIinNzIKuVsbot5d5JoI8l6nQI/ctobmay0jEyz4l6sKdKxvzXeCMowA85t+OVUvhzM5MRExGG4oJs5Kans8blVxaB6iJWkpfb0JXJx6uh+xTjPIP/9KevBdVxqjmhjzrg86S8ANlpyQg9tA9TnMbB3Kw3bGw6wsuLwF9/ESgvJ8u1dMnm0UUiEYGKCgKXLhFYvJjAiOHt8f13H2CM3XCs9/HGRHtLhIcE0uUxugAfQAbpcymyU1MRErwbG73nwnWyLb2oosq06DFFjQMfJYCjIK2Aj0SCnNvxGDtyMKwthuBje3t03LsXREoKiOpqneF1YzBbV88ftfCazweRloYOAQH4j50dJk+ciIsXTkHAK1bp0fNSYM8Thk9XmfZ+WJUlubp3cdJVjHnB51cgUO4fpehRUpB3T21ZjSagUVKQ+9Kvd9Pfo9wWNfRvTuDTmHjyuaP1d6uG68K8xzf3HHnTJBFQpYxpkEj+dzJ8TExMOODDBRdctM7ggA8nXRWbnARf/y0Ys2gBei5bBiIwEERRkTJYYQCf+Ph4ls8HMxITE3UGPv7+/khLS4NAIFA/njrgU1ICIigIXefPh+mY0TAbPAjLly7G8qWLsWrFUqzxWYmN69dg6x+bsHvnNgTtD0DIkYOIOBGCqPOnkZQQi7tpt1BSkIvHFQ/A/7uiWR+0mA+S29YukbfQvQOZRIyo0yFwc7ZD9q04tjeAQICwQ3vh5myvssMR2bUoi9W1KCbiuNJ2rI5MjI5I23yXwHfJPPh4uqjscESZSFLmj5q6LYUE78b1y9Fwd2F3V/LxdGG9pkQgwO/LPWnDUWZ2SFCAH+nbQp9LGNxd7BG4d6vKc6c6QcVEhLG6MpHmwimQ1cpw/HCA0r5Ux6nm7GijDvjkpCdjp//vmOo8HkMGfY6xYzoh8EAbpKUR4PEIiMWkEXNLwB6AHFssJvDoEekLFBTUFuPHd8KQIV9g+NBBGPT9Vziwx4/uvqUt8JFIJMhNT0duejr4lWR3KKlIBFF1OfxWk1k/RTkkxKHGzL57Tcmr5Ldl8+E62ZZuvey71IM0Iq0uV4I9uXcSyCyuwJ20N4cq4FMvFCL9WgxGDf0JX/X/GnqWliDOnSOzAJm+ZFrC68ZgtpmZWdP2V7yX1daS3mmRkSCsrTHE0hKnw0Pwd1n+KwQJusMear8WBz4CdraImM9HdUUhsjOuIivjKsofFMg/44yFvJatyl/W8TfL+8Rr+Q6OStenhYAPZYbfXN0VWd+9EgnEYhGqq8uRfffaC8+RN1HFBWnIuXf9f6qkiwM+XHDBRasNDvhw0lVX029j/7FDcFvrgz7ubtBbtw5EVpZa4GNiagp/f38kJCQgMTFRSTt27GAZlTamPn36YM6cOThw4AAiIyPVj6cO+OTkgNiwAe9OcMQAe1vY2ozEUu9FWLbES6WYMOg33/XYs3Mbjh4KxPkz4biRdBn5uffAKytulqwfZjp4SWEuaXY7r8GnhOVNwvAikdQIEHpwDw0q9u/ejJonD1ldi/w2LKazHQSPeHB3GY0V85zIzknCGohEQhTeT2V3ZFIw092weA5qnvyN6opyVOQXIislBW7OdtiweA4Ksu7R2TLMDk6ZaVdQLxSiKCcLHjMc6b8nxZ6HUEh2YVL1mts2LaUNfMtKCyAUCumOTW7OdqyOTVT2B7O7k6pOUPzKClyLj4Sbsx3ZAejOHYj5fAh45PXYsHgOHpbk069Fd5y6FcfonvJiD/lUpzJ64fKoBA/y7+Js+FH84jIRFuafYtzYzli3jkBmJoGnT/WRm9sOycntcPWqPq5cIVpESUl6uHatDTIz2+Cff/SQnU1gwwYC48Z1xNdfvoO+fXpg7UovVFaSCyNdgM/MKWOwar4Lyu8XQsBrWHyzfHkYwGfr6sWszB0K4Oz8fTk9h6NOku950N6tLNNmiYBHw6GCrEyWabMi8JEIBEiKCYe11Y/44qcB0Bs7FkRCAumVI5XqDK8bg9lmZmZN21/xXiaVktAnKQmEgwMGjBqFw0cCkZNx86UDBGpB3xTYI3jycoFJwxwhS4HEYrFyBp+OC3kaOsi7nGlSZVkLSX4M2qg1AB9m6WBzAR/BE2XoQ4KfF58jb6I44MMBHy644KIVBQd8OOmqWzl3cTY2Biu3bUU/RwfozZwJ4s4dtcDH0MhIo7GpolFpY+rYsSM+/fRTfPfddxgyZIj68dSZNqemgpg9Gx+Ym2HouDFwcpqkFvaok8/KZdj8my8OBe/HxejzSE9JRmlhHp7wHjbbw2aMvFzqQsQRVrbDHjnwKH9QSJcqSSQShB7cS6adr1oEobCG9cBKZVJQhre56enYvXkVsm5egljMyF6RiJGdmqrUqpXuyJSeRP8NdTLIxOIGDx955gVr++RLpDGv/AE5JHg3XJ1scTRwJ6trCN0FSv6aJJCyJ7cTsruLiOSlbR7THelSIAr4UNtT16riYRHcnO1YLWopU+ELx4/S0Cw3nWxjvOuPFaxsnoqHRYg8dQwVD4sYGT4v9qDPzISQCCrxIP8uzp8Khc/yRTA3+wY2ozoj8MBbyMwk8M8/BHJz28HXtysmTOiKkSPbwcqKaBENG9YGtrYGWLHCAPfutcE//xDIyiJw4IAerK3botdHhnAYOxLR0dHg8Xjw06GkKySYhJGr5rsgNHg3osND4b92SUMba4WSrrnTxsPH0wVRJ0MQ/Kc/3F3sMXfaeJTl5dMmz2I+H75LPODqZEdvG3ZoL+a7TqChJ9NXShXw+efRI5wLD8cgq5/QbeAAEO7uIG7fbnK24ksDPsx72axZMJ04EVv3bEdc9JmXUs7Fk0MGphF5U2AP9Xl4qRkyDOCjzu+lKZ/nVy1doE9rAD7MrofNebyqoM+LzpE3URzw4YAPF1xw0YqCAz6cdFV6YS6upN6EX+CfMB0xHHrjxmn8VZyQG5Zqkq7vqVbjKQIfhV/Fuxt/jdHjx2Kmu6vOwGfZEi+sWOaNjevXIGD3Dpw9dRIpt66jtDAPf1c+aJYHzdULpmLGZBtcjbuAnHs3kJtJKvQgCU0iT8qBjILHydXY80q/SFKtsqkMGlmtDFKRCBL5drzyEuSmpyPmbBj813izyrOYC3EhBVMaMW2mt68qY5mYUllImXfusI4xNz2NBXwo76IDe7YgOjxUSYoAizr3zJuxDf4+arxcaCBx4hhd7iMRCOjsIx9PF4Qe3EN7BSl7+Lwg8JEvgIrys/H3w3yk3LiMjWtXYqKDNYYN/QAeHnpISSFQV9cJQmEfxMb+F2PHfoT33uuK9u3bwcjIECYmxjA3N2sWmZqawMjIEG3btkGHDgYYPLgTDhzohLw8A/z7L1lS5ulJ4McBb+P7/h/B19cXd+/exea1XloDH7FYTMM+pnb+vhzCqicqQSH5fpDlfCvmOaEg9za7zXIdWGVhlOZOG48Lx4+QWXGMbVUBn0cPH+LCqVOwsB+JLmPsQaxdqzFb8bUDPjk5INavxxezZsHLdx0O7N3e4sCH2XGuORbcr6IkildWrLKssknnoEVmj5JegwX9y1JLAp+WvJZqX/s1uKYvQxzw4YAPF1xw0YqiZ8+e9z755BOtgc+kSZM44PM/rszSAqQV5GB/yGF8bzakUd8LoglAp1mkCHwUfC+69ewJCysLTJzgAKfJk7SSs9MkuE7/FQsXeNDlXhvWrcbeXdtx7vRJZKbfQeXDoiZ1/WJ6A+RmJtNeM1RHI0quTraYMdmGNG9+Xq8EfLJSUpQgRU5amlLWDmVu7O5izxqbGl8V8KGycpidYFQCnzXK3ZaYWUiKx0hl2FCvSZlBa9KMyTbISiH9d+hz1xn4NHgaZd+Kw6r5znB1sqH9ezxmOCIkuMH0mtILP1DzipGfew8P7t/FhVNhGD/WHoMHfYjFXu0REUGgrIyAUNgHRUVzcPCgBwYP/hLt27eHvr6+zsa/2hoD6+vro02bNujZsxPs7Hpiy5YeyMszQFkZgdOnCXh7t8eQIR/CwcEBMTEx4FdXg9nBhQqZTAZpfb0S1JDJpCjPL0TWzThkZVyFsKpMqUV6Q5cusiQv++41FN5PQb1Q2NBqW6EDHOUHRHlt1AuF7C528m2lIiHb4LkOKL1/H/v37MFkLy/8Z4k3iAMHXsiP7KUDn+JiEEFB+GTlSjgt8cLyJYsgqi5/KcCH30yL7VcBfJrT+4VTI++vHPgInrxZwOd/Xa0N+EyaNElr4PPJJ59wwIcLLrhoXcEBH07aKq+iFMWPylH6dyVKHlcg/noSVviswrgl3hh69izM8vNh9u+/MAFgCIDIyACxcCEIU1MQGkq22rZti06dOsHIyEgrGRoaonPnzmofPAwMDNC9e3f0cHKCQXIyu7NNejr0d+5E+x9/RLcPusHE+GsMHjRQaw21toTDuDGY/utULPScR2f7bFy/BoH79uJi9HkU3s/S2chZIqhkAYXgP7fRZSkXjh9F5IljLG318aK9ZajFrSbgowhUeIUlmDllNO3LczRwJy6cOIqslDvIuhmrtqSLCXyosTUBH2a3JWaGT6PAR34u58OPkMeUkqKsjKsQ8/mskq6sm7EQ/8unx9UF+EjEYohEImTfikPg3q1Y6eFMmzsH7d3KKn174QdqXjHupt3CpZgL+MPXBwN/+hIWFnoICiKQl0fg6VMC5eV9cPr0XMyfPw+fffYZq9OTv78/Ll++jISEhBfW9u3bWR5aBgYG6NGjB5yde+DmTQM8fUogP5/AwYMELC0JDBpkgu3btyI1NVWlabqmEPAqIeBVsA2ZmcBHYd7IxOIG0MOYR6padMvEYiWj58ZaVOdmZGCdjw8s3d3wwdatIKKjG+04+FoBHx4PREwMuvn5wWqWGyZNGP/SgE9zLbY54NO6RQMfnnJG1esyBzkpiwM+HPDhggsuWlFwwIeTtip+VI7qmqcQPZNA9EyCKgEfxaUlyMjLw9X79xFfVoZ4sRj+AEwB6P3zD4j0dBDbt4Po319tpk+nTp3Qp08fmJiYwNTUtFF9/fXX6Nu3L3r06AEDAwOl8bp3744xY8Zg7LZt6Jmf37BIKigAsWsX2js54X1TU3zapze++/YbnYDP4EEDYTNqBNxdpysZPftv+R2XYi4gP/ceHpWX6AR9mGbNEgHpXzNjsg2qyvMh5vNJ/dsgyvOGNm9mAJ/IE8eUgE/YISqz5g5ktTIE+K2Bq5Mt8nNvQyQSQiwW0eVLNxKimwZ8GNka1MJdcfGpLfDJuX2Z7LIUtAsiUcOxUaosK5bDHpky8FEoaXFztsMWn4ZSntzMG0rnJ3jEw43EGHJcsRhikQgikQjlDwrpUi+m59ALP1DzipEYfxFr16zCBIfhMBvyIaZNI3D5Mgl7amsJpKZ2wsyZn+Hzzz9D586d6fltaGio0RNLVyl6aFH3y5EjDXDlShs8f07g338JJCYSmDGDgKVlD0yZMg47duxAfn6+1vACoIBPpTKUkYMZVaBQGfY0vLfqYA4YnyWJhnFuX43DvFmz8OXPP8MoKAhEWhoJhvGGAB+BAER6OgyDg/GV02QM/GkAhFVl2i+cn1Tq5P3SEsa/HPBp5eJxwOdNFAd8OODDBRdctKLggA8nbVX6dyVEzyQQQIAMZCBR/i9BloAEWQLSkQ4+BEior4dlXR30AHKBkpiosrTL0NAQX331FX4cORLfTp8OU09PrfT1vHno6+6OHra2MOjeXen97tGvH8auWYNxCQno+fffZCnXv/+SizZXV3Ts3x+ffNkPJsZf48cBP+gEe0aOGIYZ03+Bt9dCFuxZ47MS2/23IOJECDLT7+hs3syEM5R/zf7dmyGqrgZpMMp+4BXzK+gW6eUPClnAZ950BxK0yMfjlZdgvusEzJ02nm5pTQGc8gcFrNfmlZdg9YIpWpV0KQIfEaNcpgH4VIE2SK0RqM1CUgQ+EgEfHjMcMW+6A4ryU1nlbhIBD55uE+Exw5Fu484a91++fEFPis7w0QB8cu8kwN3FHnu2rGK3YJdI4OPpgrnTxjcr8Kl+XI7Lf53D9KnOsDTvAxeXTti2jczukcnI5fyVKwSsrfVgZGQIY2NjmJmZ0TI3N1crExMTGBkZ0X5WRkZGMDEx0bgPc2wTExMYGhrC3JwEUNTx5OcT2LGDwNSpnWFt3Rfu7u64desW6urqtAY+JYXpKC5IY89nBohRmRkm4LXYwv9qXBQmOo7Fh3a2ePvECRAPH4IQid4c4CMSgSgrg0FEBP5v7Bj07t1LN+BDmd82AfpwwIeTVuKAzxspDvhwwIcLLrhoRcEBH066Ap8MZGARFsEKVrBk/FuABUhDGhLEIliKRCTwYSyWFIHPV199hY0bN2LzX39hYHIy6Aqe1wAAIABJREFUuqSloUt6eqMyTE1F5zt3YLBvH9p8953SuAY//oieJ06g5+PH6PD8OQl7CgpAHDoEwsoKnbt3R98v+2HAD99j4E8/ag17Rgwfil+nusBr4XyVJs5b/9iES9HnUZiXpdODFbXopUS1lM5MvsTO1FHoKkNly5DmzVIaesydNp72ngk9SHYtmjHZBkmx52nAQZk4r5IbFEeHh2Lv1tV0N6QZk21wLGgXbWrcGPChWp/npKVBxmivrdhhS1vgwzxGN2c7BAX4ITo8FMF/+tPncyH8CH18msrZFEu6qNeaN90BUSdDwK+sgKxWRgM0v9WLESU3h169YCrZKe34Eda4L/IgXf24HI8qSnH+TDhGjhiOQYM6Y8eOt5CSQqC6umE5f+UK2T3LxEQ3zx7Kk4dZAtaU/S0s9FjAh88nkJZGYNeutzBkSGfY2togNjaWBH1aRm7mDXIRIWBkYTGAj1QkUsruaZFFfw0JIBPiLsLeZgQ6jxiBthcukB5fTB8yhXuYiakp/P39kZCQgMTExEa1Y8cOVrmciYlJ0/ZXB3xqa0E8fYq3YmLwjo0NunTtgpomAJ9XuXDmgE8rFwd83khxwIcDPlxwwUUrCg74cNIV+CQiEVawgj70ocf4Zw5zxCMeCU/+huWTJw3Ah/LysbAgjZTl+mruXGy6fh2/iUQwqa+HnkxGLmi0lZpxifnzydIManFUUQHi7Fm08fKCgbExPvzgA5gYf41BA3/SGvYMH2qNKS6TsdDTQyXs8d2wFqFHDyEpIfaF/Ht45SU0dBEyYYmAR27LKP0qzieNmCnzZgp6XAg/go1L5sFN3uFo7rTxSIo9z/LYkdXK6FbZTO3fvRllpQXwmOGIjd5z6X00AR9m96Xdm1dB+lyqtH1TgI9MLGYYKSt0YQo/QoIB+fnoAnxktTL4LvWgx6M6l1XkF8Jvg3LHJ6XW8DUv1qXrUXkJ8rIycDAwAIMHfw9LSz2cO0dAICBLuRSBj7m5GeLi4iCVSiGTyRpVQkKCUlZJU/ZXBD61tWSb+AsXCFhbEzAzG4CwsBAUFRVpnbGiEvjUCBopy2rmBT/DE+hqfDxGDB+Gt62t0ebiRRASCYj6erXAx9DISKdyOsVyOV3L8ej9FQ3oKdXXg3j2DG3i4tB+2DC8bWCAqvICrbtFMf1VXtXCkpUxpEYc8HmDxQGfN1Ic8OGADxdccNGKQhXwGTRoEAv4WFhYcMCHEwv4WMISetADwfhnBjMS+BQWwDI/nwQ4APmreXo6uWBhyDA1FcZVVTCWSmGkuMDSRmrGJdLSSG8Larv0dBALFsDgp5/wf//9Av/94gv88P13Ohk1O/08EQvmz1UJe9asWoEd27bi2OFgVD8u1/nBigl8JBIJRCKhEiiRCFRtK0a9SEh26mJBjzsQCYXITk1FVkoKhEJhQ+cqhl+KWCzvbpRKmiALq8oglpcziURCFiCSPpeyjokJfMRi0usmKyUF1RXl9PbSZ/Xsc5BIIBaL5Z5BYpV/Z7XdlkhoI+XC++S5FN5XfT4yNePS56LQDYoeM+MqxPxq+d/JVvXUuTRcO5HK96KpKrqfjUsxF7Bx/XKYDemHsWP1kJBA4PlzAlKpauDzKsqIFIGPVEpCn6QkAg4OBCwsvsLmzRtx7ty5FwM+aqAP7cHTnIt9hdfRFfgQ8jI5XaT4fdSk/bUAPu3kwKcgL5Num66tXjXw0fV4tZUmDyIO+Lwk6VI2WKYdFOKAT8urNQMfxfXNoEGDOODDBRdctO7ggA+n5gY+13OyMeLSJehlZ4N4+pRcmKjJ0tEDGjKBmiJ12T8A+do5OdAPCkL74cPx7scfo2+//+K7777VupTLytICkyY6wNNjjkrYs3L5Eqxf64Mtv/vCf+sfqNYxu0fwRBn4KImRUaK4LRN6KGa5UNI4thy2qNqOCUiYgEedmB2vtN1HlehzYv2dOkZxI9tpMS59XOSYrGNu5JpQmVYvoqyMFOwP2I25s50wfNjHcHcncPt2A1h5XYEPpdRUArNmERg5shcWLJiOjRs3QiqVajW2WuDzssQAPrmZyfDzXYfhQ63wzsiReCsystGSLnXG8y0udcCHLumKRmebUejSpQuelGmf4UPrVS4utchCapK0gAuvelH9PyGeFu8FA8I1Bnpel8y01i4O+HDAhwsuuGhFwQEfTs0NfO7m58Hhj9+ht3EjiKws5UXKy1JODohNm9B+9Gi8Z2KM3p99iv79+2PgTz9qVc5laWEGR4dx8Jg7WyXsWb50MVYuX4LVK5djzaoVqHpU1uSHK7XQR0X5EHNbTcBH1VgNZS1aQhIFEMIEH6rGUQt75N2SVAEUtX+vEWg+PsqYWZdxNZ1nY9s1A+wRPKnEretXsGKZN8aPG4SJE97H2rUEsrLeHOCTk0Ng/XoCkyZ1w4QJFpg0aSLq6+u1GptajEskYqWOWxSQUf9eK2xHSdV2GuYOBXxiIsIwbtQQ2NkMx/+NtsfbJ082atpsaGSkZKCtyvBa2++mjh07onfv3vjmm28wcOBA9eOpAz5y0+a3IyLw4ZjR6PXJJy90H+LE6VWJCX1K3oDMtNYuDvhwwIcLLrhoRcEBH07NDXwKS0vgsXYNPvxlKt4+epT02nn0CIRYrLpcorlUX0++xuPHIO7ehX5wMNrZ26PL55+hV9/PYaxDVy4LsyEYN9Yec2fPVAl7qOye5oA9LyIm8FAJfBglMcr7qvkVVedjePExdBn7RV9D03jN/VqqlBh/EdN/nQprqz6YObMTDhwgUFT05gCf4mICQUEE5szpjGHDPse3336jNfBR1ZZdXUmXStXJGvnvYEFKtf9d/nkZb2MG58kO6Pfzz3gnMJAs/2SWg1KSAx9jExONBtiKhtmNqXfv3pg9ezb27duHc+fOqR9PU1v2jAy8ExyM/06ejAEDfuCAD6c3UkpZWWWqM7dem8y0Vi4O+HDAhwsuuGhFwQEfTs0NfB5V/Y0/jx7CCHdXfDD5ZxDe3iAuXQJRWUkCGcXFVHNJLCZfIzYWxNKlaDdiON41Nkavzz+HiakJfhzwg1aZPWZDBmOMvR3mzHZXm9mzZtUK/PHbRvhv/eOVLrCYwEelP04zwwpOL67YmEiMGzMaA396Fz6r2iE6mkBlpfKMfl2BD49HICaGwJo17TF48Hvo0aO71q3ZKeAjEQhooU7WkJ2jTiqAjUbYo8U20eGhcLSzgMdcV1i4ueKDrVtBxMSQ9xDFd4PRll2TAbaiYXZjMjY2hp+fH1JTU8Hn89WPpw748Hgg/voLRr/9hn7jxuKbb/pj/Vof+KxcBp+Vy7BujQ/+2LQBu3b44/DBAzh/JhxJCbG4l3YbpYV5eFzxoEm+Y5w4cWrd4oAPB3y44IKLVhQc8OHU3MBHUPMUl65cxtIN62Dl6ICPJjiiwyZfEBERIG7eBFFaCkIobD7QIxSCePAAxK1bIE6dQpu1a/G2uTm6fPQffNKnN4y//goDfvheq8yeIYMHws52FGbPdFWb2bNp4zoEHQjAybCjqHr0ahdLmkrBJDUC3bw73gS/j5cgrfw/StjlBLrsExN5FsOGWmPAAANs394GaWlky/M3BfgIBATS0wns3KmPAQPeQvv2b2HX5pW4fjlK7WskJ8Zgr99q+K/xxp4tPrh+OQr8ygrW/BU8qURlYTFizoZh71Yf+K/xhv8ab4Qe3IOc2/HkfJdvyyssQdihABTnpyHs0F74r1mC0IN7IOZX0NswXzMowA85t+MhEfBpeBQdHoqfx1hj46rFGDvLFe/OmwMiMBBEUZEyWGEAH03XUvHaNyZjY2P4+/sjLS0NAoFA/XjqgE9JCYigIHSdPx+mY0bDbPAgLF+6GMuXLsaqFUuxxmclNq5fg61/bMLundsQtD8AIUcOIuJECKLOn0ZSQizupt1CSUEuHlc80LnDICdOnFqnOODDAR8uuOCiFQUHfDg1N/D5VyJEZuF9nPorEr/v2YnJC+bjI1sbELa2ZBv1I0fIhQqaAfYAJOw5dgzEokUgbG1h8P33+LBfP/T5/FOYGH+NAT98r3ULdptRI+DuOh1LvRephD2bf9uI82fCcfNa4mvzyzgL+lAZEYJK8EpzG+1go2iCqU3Xm1YLf6hrUaK5ww/938uKm7RP9NkTsLQww8CBb+HoUX08fEhAJHpzgI9IRKCsjEBIiB4G/qSHNm30MP1nG7g528F3qQfLwFkikeD35Z5wc7Zjtbt3c7ZD4N6tZCc4OYDhlZVg9cKpSttS21+Lj6Sz13LT0+HuYg+/DYvp7edNd6A/k9vWLVX5miHBu+mua9HhoXAePwxzXSfD1OIndBljD2LdOtW+Y3LgY2JqCn9/fyQkJCAxMVFJO3bsQP/+/bUGPn369MGcOXNw4MABREZGqh9PHfDJyQGxYQPeneCIAfa2sLUZqfbeRWUnUjDoN9/12LNzG44eCsT5M+G4kXQZ+bn3wCsrfm3ubZw4cXo14oAPB3y44IKLVhQc8OFEKa+iFMWPylH6d6VKPRJUQVL7vFHgI659hkeCKtx/WILk9BQcPXkc8xcuxPjp02G/ZAkG/PEHup48AeLaNRC3b4O4dw9EQQGI8nIQ1dWkEWldHbm4kUpBPH9OZvFUV4OoqABRWEjuc/s2iGvXoH/sGNrNnYsOZmZ4p1cvfNi9O774/HMYf/0lBnz/rdbt10eOGIYZ03+Bt9dClYslvy2/43JsDEoKcl/5L+GsjJIyEtiUFLIBj5LfAU8ZUCgBHR32aVVtjXnFLKPQypIciBtpCawKhmmzz/HQIySAHKyPs2f18M8/ZLtzdcDH1NREI2RoDDqYmDRtf3XAp7aWwNOnBC6cJ2Bmpgd9fT08riiF75J5cHWyRXZqKg2Xtm1aClcnW5wPP4KqR2Wor69H9eNy7NmyCm7Odog6HQKZjAREYYcD4Opki6OBO1H16CHq6+shEglxLT4Sbs52WDXfGVIp6RVUnJtLA52k2POor6tDUU42ZDIZYiLC4OZsh52/L8eTsoeof1aPopwseMxwhKuTLaoryoE6GaLDQzF1wgg42JhhwTIvmE6cCL2ZM0HcuaMW+BgaGcHU1BSWlpYq1b9/fxgZGWn93dSxY0d8+umn+O677zBkyBD146kzbU5NBTF7Nj4wN8PQcWPg5DRJLexRJ5+Vy7D5N18cCt6Pi9HnkZ6SjNLCPDzhPXz1n0tOnDi9EnHAhwM+XHDBRSsKDvhwolT8qBzVNU8heiZRKUntc9RLpY0CnzppPcTPJKgS8FH5+BFKHz5ATl4eMjIzcTsjA/tOnMAAV1fo2duD+OUXEEuXgti9G8SZM2RZ1oMHJPShYI9AQJaB3b4N4uxZEHv2gFi2DMSvv4Kwt0c7c3N0/e47fGRigr7GxjDt3x/ff/stvv3WFD8N0K6Ua8Twofh1qgu8Fs5nLYbWrFoBvy2/43jIYaTcuoZH5aWv5OFLsWRImwycRg2PVUAdbfdhlTW9SRk/GloEs4DXk0YMo9WUummzz+mI46RXlJk+YmL0IJEQqK9XD3yMjAw1QobGoIOhYdP2NzcnVAKf+noCz54RuHSJgIUFCXzq6urAf1yOa/GR4P9dAQAQVPHg7mKPo4E7lUydpVIpfJd6wGO6Iw1xQg/txe7NK1Ffz/YDkslk8NvgDVcnW0jl45TkkcBny7pF9NgUZJrvNhErPJwgrKkB5H+TyWTITk3F7s2raDAUfSYUc6Y5IuzIn4iOvYRhP/8MvXHjQCQkkPcdqVQJ+BB6etBrRLp+P2k1niLwkUrJluxJSSAcHNDd+GuMHj8WM93Vl6Jq0opl3ti4fg0Cdu/A2VMnkXLrOkoL8/B35YNX+nmtflyOxxUPUJiXhaSEWBw7HIx1q1dh2i9TYGlhjr6ffwojIyO0b98eHTt2QLf338cXX/SFhbkZfp3qgrU+K3H0UBCuXL6EgrxMzrOIEyctxQEfDvhwwQUXrSg44MNJEfhQYEcAATKQgUSFfzuwA/3RXwn4mMAE/vBHAhJY26cjHXwZH0KREIWFhTh05AgGDR4Mvc6dQXz8MYgBA0A4OkJ/0SK09fdHm5AQ6MXEgLh8GXqxsdA7dw5tjh5FG39/6C1ciPYuLnjPfjS6DxqM//v8c3zSuze++fZbWFtbw8HBAS4uLvh54kSMG2OLiQ5jMdFxPEaNHA5zs8FKbdft7Wzg7DQJc2a7w9trAWsR9JvvekScCEV6SjLKSwteqTmzypKhsmI6o0Rb6NBcUgedXnvoI8+0Ueux8xKuX2zUaViaD9Ea+OjpNQ4FGoMOTdm/MeBz8SK5jb6+HjJTUmijYSqSE2Pg5myHY0G7EH0mVEl+GxbD1ckW5fmFgEwGmUzKKgcryctFbno6wg4FYN50R8yYbKMEfC5EHGW9Jq+wBG7OdjgauJM1FgV9KLNlAIg+E4q1y+bhb14lSkpLMWPWLOhbWYE4d46EzLW1KoHPK/keUwQ+tbUg/vkHRGQkCGtrdOvZExZWFpg4wQFOkydpJWenSXCd/isWLvCgy702rFuNvbu249zpk8hMv4PKh0Uv/b5X/bgclQ+LkJ9zF7dvJOGvqHMICTmCnfsDsHLL75i2fClGzJkNUxdndB8zGgZDh0LfwgLtrCzxzogR6Dl2DEycnTB8zmz8unwpVmz+DTv27UVIyBHERJ3DretXcD87A5UPizj4w4mTGnHAhwM+XHDBRSsKDvhwokSVdFGlWxnIwCIsghWsYMn41x/9YQQjFuwhQMAQhjCFKWtbS1hiARYgDWl4UPYQocePY66HBz7v+wX02rYF0aEDiK5dQfTsibb9+qHjwIHoaGmJtlZW0LOygr6lJdpZWaGTtTU6DRqEt778Eu9/+y0sHCfgZ1c3OP3yC6ZNm4Y5c+bAy8sLK1aswOrVq7FssRfmzp4Bz3mzMHumG6a6OLEWO1NcJmP2TFcsXuSplNGzzW8zToYdxa0bSah4UPhaLAooIKGuZOhlS/Ckkl3uVcYAKWXFrEyZVy6ecnZUY9lMLQ18rCzMYGbWVquSLj29V3PfVAd8qJKu84ySrhmTbeExYwJpnCxfIESfDVPy4lHUjMk2KMzOgkxGduqKOXscqxdMhbuLPdyc7eiyrRmTbVQCn8hTx1jARx0IUhXXLscg7PA+PBOJ8PTpU2zatAkfjx6NDgEBINLSQPD5DWedkUH6j5magtBQstW2bVt06tQJRkZGWsnQ0BCdO3dWu4gyMDBA9+7d0cPJCQbJyQ3Ah88HkZ4O/Z070f7HH9Htg24wMf5a6/LVwYMGYqi1JRzGjcH0X6dioec8+h64cf0aBO7bi4vR51F4P+ullq9WPy7Ho4pSZKbfQfjxY1i3xgeODuPwk7UVvh0zGv1+mYpeixbhQ19fdNn3JwyOH0fbmBjoxcVB/+JFvHX+PAzCwmC07098uGkTei1ahH6//oJvxozGT9ZWcBg/Fmt8VuJk2FHcS7uNRxWlr8X9nROn100c8OGADxdccNGKggI+ffv2hYmJCX744QeVwGf8+PEc8PkfEZXpc7P2Njyk82EKUxjBCHqMf4qwh/rH3MYIRjCBCdzEbjj//+ydd1hT99vGD1q1tLbQ31ttC2iHrcqQDSIqgtbWvQduQZy4cSKKeyJuLW7raG2te9YBWjezDlBBEFlO4gRl5PP+EROBJBgHYvF757qvqyXnfDk55yTk+fiMlF0cCj7C1Okz6dSlKza2dlSoWJFy5cqprlOZMmX41MCATw0MKFO2LHqlSlH6gw/4UF8fA0NDKlSogJGxMbb2DvT08GTM2HH4+vkxYcIE/P39mThxospK4OMz1PuF5Qx+vqOZNWMqK5cv4+D+3cRciCQtOaFYM3ryOi9MKW7QUxgA0pT1805AHw1ZPbLbxXeuDu/bTqOGDajnos/GjaVf2LTZ0NAAS0tLXFxcNNrKygoDAwOdPw8//vhjvvvuO2xtbXF2dta6njbgo2za/NtvpXGtV44PPyzLWG93enVqglfnpmxcvRi5PJe92zapeuzEXTxP3MULGq0MKJYF+tO7SzO8PdqwaJYvu7as559Du0i6FqvKBtIV+BT8uSbFx8aQmBBHbnY2GRkZ7NixA3cfH74eOhRpwQKky5efA5Z795AiI5Hmz0eysdGa6VO+fHmqVKmClZUV1tbWL3SNGjWoVq0axsbG6Ovrq61nZGREy5YtaTVvHiZXrjw/nthYpEWLKNe5MxWsrfm+ynfY29m+FPAprEl94JyZ/L1vF1diznEjOaHIoc/ttOskX4vlfGQoB/buZNnyZQzz96OhVy++bN4cvaZN0evWDb2RI9FbuBBp69b8Ex9zcpCePFGAsPh4RWnwtm1IixahN2oUet27o9e0KV80b06DXp4MmTCOpUFL2b9nB+cizpJ8LVb0LBIWzuOSCnzatGmjEfg4OjpiZWVFtWrVBPAREhIqeRLAR7iglZk+l2RxnMw6TSCBWGNdKOjR9LDEkgAC2JGyk5U7VjNt9kx8xoxmyIgReHh54Vb/RypUrKi6TqVKlaJMmTKUKVOGUqVKqcpLSpcuTZkyZTAyNqZ+g4b09PBkuM8Ixk+YoBH26AJ8xo0dxfSpkwhauoid2/4k/OxJrsXFFHvPCk3O21+muMGOrlZCqncJ+BRnVk9eHz24mzatmuHm9j+WLClLRIRi1Lk24GNlZUlAQACHDh3i8OHDag4MDMTa2lrn/jHfffcd/fv3JygoiB07dmhdr7Cx7FFREsuWlqVBg//jq6++4unTp9y9maxqjJybk0N0RISqpEtZSpXXstupqmAiLS6BPl2bs3DmWLKzs/JtD3LGD+2mU4ZPZmYmvbs0J2Cyj1pJV2ZmJqsWzyDq7D/I5DKO3QsmUh6JDBlZWVlcuHCBGYsWYdmuHXqenopePvfvPy/tksuRQkI0lnYZGBhgYWGBU6NG2Hl6Yj1kiE6uMXAg1fr0wbhpU/SNjNSulbGZGa38/WkdHIzJrVuKY3nwQFFi5uXFx7Y2fGNuhpVlDZxqOr4U7NHWpN5//DjmB85hy+aNnI8MfSsgJPlaLGFnTrB2VRDdunbG4aeGVHXvyBdjxlBu0ybF6z11SgHdrlxBSkpCunOn8Ab/SUmKbaOiFPsePUq5336j4tixVO3kjv1PDenapROrV/5C6OnjJF+LLf7PKmHhd8QC+AjgIyQkVIIkgI+wNsffSObOw3ucyjrDwNxBWGGFAQYvBD0GGGCJJV4ZXuxI2cmRYyHMmDuHYWNGErBkAev/2kzgokX07z8AewcHtUyfgi5XrhwVKlbE1s5eldkzfsIENcjzIuAzbuwoZk6fwqoVy9izcythZ04QfyWamynXin3qVmF+18q5BPB5PZ8KOYCXRzeaNa3ClMnl2bdPIjW18LHshw4d0ghN5HI5wcHB+cawv8iWlpbMnTuX8PBw0tPTta6nDfikpUns3y8x3u8D6tatgLGxEZMnT2bKlCm41rKipq0ZU6dOZdq0abjUsubHuvasW7OSs2fPkpiYyMOHD3n48CFDendkUK/2PH78WAVwNqxaiLwAqNm343d6d2mmE/ABVA2er0ZfyPfcvu2/M2nsQJKvxRFFFIOyBqrKTXNyc0hPT+ePrVup/fPP6Lm5Ia1ercjyefDghb18LCwsmDp1KrP378f51Ck+i4jgs8jIF9ogPJxPQkPRDwqitL292rr6Tk6YbN6Myc2bfPT0qeJYYmOR1q5Fql+fT42NqGZuRk1HB5xrOekMe7Q1qVc6YNZ0/t67k7hLF4r0vXkzJZG4yxc4FnKI5St+ofdIH75v1hS9xo3RGzIEad06RcaOXJ7fau8WLS6437VrSL/+it7Qoeg1acJ3TZvQa8RwgpYv42jwQeIuX+BmyrsH/YWF37YF8BHAR0hIqARJAB9hbb6Uco24tOtEpp4n+H6Izpk++TN71jBj7hxGj/fFb+okFq9azsqN65gftBQ/33F069ZNLdOnoD+vUAFXtwb5Mns0ZfXk9diRIxgx3JvZ0yeyasUy/ty8kSMH93EhKkyVvv8uQ568VgKf4gYVAvi8GUeeDmGC70i6danDsGGfs3KlxNWr6mAlL/A5fPiw1hKlkJCQlwY+gYGBREREIJPJtK6nDfgkJEisWiXh6VEaG2sDvq5sQpeObalXywrbGj/QpWMbpkyZwsyZMxns3Yc6jjVwq23L8EF9mT7Jl0l+I+jS9ifcW9bnwM7NZGUpMnoG9WqPV+emLJnjx95tm/ht7VImDO2mKvPq1akJjx8/eiHwuRp9UdX/Z+PqJezdtoklcyYwaexAlm8MIDw7TNV43hVXDnMYOYqGzqdPn6Z3794Y2lpTbuQIRelQUpJ6Lx9XV0Uj5We28PZm+okTzHj8GKucHPQKgoYXWcu60uDBin5CSsiRkoK0fTulfXzQt7Tkyy+/xMqyBrWda+kMe376sQHdunZi2JBBGmHPtCkT2bR+LceCDxb5Z2Tc5Qvs272dGbOm08y9A993aE/5qVOR/vgD6eRJpIQEpIcPdQc8L/KjR4o1T51C+vNPPp4+nSodO9C0Y3umzZjK3l3biLtctJBLWPi/YAF8BPAREhIqQRLAR7gwn7kYxeGTx4i88C970/bSJ6OP1kwfbZk9A32G4j18CN7DhzDQZygDfYbSZ2B/vHr1YsAAb9q2a0+lypXVrlu5cuX4vEIF7Owd8Ozlhe+48Uzw92fy5MlMmzaN2bNnM2vWLKZMmaICPfPnz2fr1q38vWsnu3dsIvLMUVIS47hzI+k/A3gK+j8NfN6B8/euAZ/L586yctkCfIZ2xNPjayZNkrhwQTvwsba2IjAwkODgYEJCQtS8YMECbGxsdAY+VapUYcCAAaxYsYLdu3drXU8b8ImOlpgyRaJpkw8xrfYpX33xf9jW+AFHG1PatGiMv3/+7Dvvvn2o52SJnWU1HKyrU8vOnB/r2jN72gROnz5FXFwcd+/eJeHqJfzry//SAAAgAElEQVQGd83X1HncoM6cDz3L7r824NW5KRfDw5HL5YUCH+UI9rxrTRzjzdmTwZx5cprhDFc1nnfBRQV85HI5ycnJbNu2jRpOtlSo76oALuHh6r18jhzJZ4PwcCzv3MEyNxfDVwERWtaVIiIUE8OU20VGIg0din6tWhiZmWFmZoqjg/1LNWru7N6BoYM1l7r6+/myYF4AG9atLtJmxjdTErl6+SKHDu5j2sxptOrXF5NO7uj5+CDt34+UnKwo13qZbJ6X8ePHCnj299/ojRyJUSd3WvTtw5QZUzn4916uXr4oMn2E32sL4COAj5CQUAmSAD7CL3L45YsEnz7OrtP72JO2V2umj6bMnpHjxqhgj9Jj/P2YH7SU7X/+wYa1KxjQ34vvvv0WvQLXTZnZ49nLi5GjRjPB359JkyapYM/s2bOZOnUq8+bNY8uWLYSGhnLz5k2ys7NJT0sl+twJUuIvFvsXp9e1AD6v6XcM+KRcvUjwgZ3MmzOWdm3M6NtXj9BQ7cDH0NAAa2tr3NzcNNrGxgbDQiZHFfTHH3/M999/j729PXXr1tW6nramzeHhEv37S9SrV5GmTWrTrEkTBnv3x7+QzDt/f3+GDxvMYO8BDB82mEmTJhIQEMCqVavYuXMnoaGhJCVd5/HjRyQnxhF38QLJiXHk5uSoSs2U/62EOnn/v6AUI9hzSEmK53pcHMkPEoiUR6oye5SfXXmBDyj6/KSmpnIoOBi/adNoN2UKPx04gEtCAi6PHuECuMjlWMnlGBTI0tED9F4HQmjL/gFFL6HoaEqtWkW5hg35/JtvqG5hgaODvc6lXPXdXOnYoS1DBg3Q2tds8sTxzJk5jcCAWdwtQkB+9fJF/t63ixmzZ9DQvSPGPbrz0bp1CsCVloaUkaFoxFwUsAcUa2dkIN24gRQZif769Rj37EGDjh2YNms6B/bu5Orl//7fDmHhV7UAPgL4CAkJlSAJ4COsi0NjznP07En+jT7Pvhv78mX66JLZM2rCOAKXLmLzrm0cizjLuYQrpKemcPl8KDOnjcfCzEyVoaDM7CmsZ8/cuXPZvHkzp0+f5saNG2RlZeUL/mRpqUSfO6mayPRftgA+r2nllK6kdwP43E29ypXzofy+4RcG9O/IsGFWHD9uwNOnErm56sBHT09SNTDX5pf9TNRlvYLAJzdXMZL92DGJtm0lLC2/okOHVnh7e7+wxFKTJ02axPTp05k/fz6//fYbJ0+eJDExkcePH6uaNb8RyeVEEcVwhmOLLYYYqiB1QeAjl8vJycnhwcOHJCUlce7KFY5fusTha9c4/OgRh4HDQCBgzWsCnpdxdDTS9OmUa9GCCtbWVKlaFTt7RWaPLuVcbq4utGvbmkHe/TXCnrGjRzBu7CgmjBuLv59vkU0ovHMjidTrVznxTzBzAmbRpn8/THr2QG/yZKTz5yl1/z5lY2Ioe+oUpf75R9EzqQisd+wYpY8fp/T58+jdu4d08SLS1KkY9+xBq359mTV7Bv8cPULq9avvzLRGYeG3aQF8BPAREhIqQRLAR1hXR8XG8E/YafaGHWDvjX2qTB8rrDRm9owc78ucxfPZtH0LIWGnOBd/hYvXr6rWk6UpYMaKX+Zhb2urCjS19ewJCAhg06ZNnDhxgpSUFJ4+far1X/hLGvB5l4CFTsDn2TEX97mT3U7NN5a9uM9LpiyVR3eSuJMSR/DB3fz5xyb+/DOQo0etkcn0yMrSDHyK43OzIPDJypK4d09i926JBg0kKplU4McGrnTp0oWePXvi4eGhkwcMGMDYsWPVoM/mzZuJjIzk5s2bPHny5E2gHmTIiCKKBSzAFlu1rEQrrAgkkGCCCdHwCJYHK0wIwYQQSRTpyAjOzcUtN7fogI8yA+XmTaR//6XU6tWUa9GC/1WrRhVTU6ytranlpFtmj6tLXVq3ao53/74aYY8yu6eoYY/sdiqp169yLvIsa9aupGWnjlRy78hHa9cinT+PdO8eZWNi+N+0afyvfXvKNmqkaJBdBC7dsCH6TZui7+tL6XPnFCV1Fy6g/+uvmHRyp7l7B1atXs6/EWdIvX61+D/DhIXfsgXwEcBHSEioBEkAH+GXccSVi5yMDOP8pWj23zxAn4w+9M7orcrsmbd4IbMXzmP9X39w+Mxxoq5eygd58lp2WwEG1q1eQq2ajnz44YdqmT3Tps9g/fr1HDt2jOvXr5OZmakV8uQL9EoS8ElSAIv42HcDWOgKfN6lc/+ms6RkafHqvq37/hnpKUSFneTC+XPExZ3n+PERxMRYIZMZqML+qCiJYcMkrK0lDA0L/1Jbvnx5DA0NdbKBgQGffPKJ1i/u+vr6GBkZ0bmzMadO6auAT3q6RGSkxMKFpahZsywVPv8fFuamONdywrWeK26umkvO8rpRo0a4u7vTr18/xowZo8r2mTlzJr/88gv79u0jMTFRLWPvVaUts0f5MMAAa6xx0/GhnOoV/PQJbk+eFB3wychASk1FOngQafRoyjX6mc+trfiuWlVsbKyo5eSoU2aPS906tGzejAH9+2jN7PH382XWjKkEBswqUtiTfiuFmPORbPx1Dd6jR1K1TWv0Bg1CCgujfHY2VR49wvTgQSq3asX/Pv+csuXKYWBoiKWVFS716r0RW1lbY2BoSOkPPkD/o48oX6cO5VesQP/SJUo/eKAoKRsyhO/btKb/qBFsWLeai/+G/2f7vwkLv6oF8BHAR0hIqARJAB/hl/W5+Muc/jecA5GH2XdrP3vS9vLn0a3sOrifkLMniYyL0Qp5lL54/Srpt1JIib/I0kWzsbSwoELFiqqePdOmz2D7jh1cvnyZjIyMlw7+ShLwkd0uMPVKRxcGHNKS4lUQJJ+TtO+ndR8NVmbUFPd5U50/JYBKiyc1SYsLvAbZbe2wJ+EZgMvrFwGlgtfn8vkIEq/F8+jRA5KSzhMZOY/ExOeFQvfuKQDL/PkSNjbaM33Kly9PlSpVsLKywtra+oWuUaMG1apVw9jYGH19fbX1jIyMaNmyJfPmteLKFRMV8ImNlVi0SKJTp7JY1viMb7/5Bssa5jg62OJU0xFXFxdcXV1f6JYtWzJo0CC1MrAFCxawe/duLl68yL17914L+LwosyfvQ+8lHvWox2EOE3z7Fm4xMehdu6aY/PSmQM+jR0iJiUhnziD99Rel/f35sJ4L//fNN3z7w/dY1rCgpqODTpk9des406xpY/r39dKa2TN96iRWrVjGH7+t586NomvSnH4rhTs3kjh0YA8ePbpStdHPfDJ2LNKWLUhJSVR59IgBV68yaM0azOvUoVy5cpQqVQpLS0sCAgI4dOgQhw8ffm0HBgZibW1NqVKlKF26NOVNTDBp1gzjOXPQv3RJMZFt61bK+/ryQ+NGdO/Whb/37fpPTXUUFn4Tjo+NJvrcCWSydAF8hISEhP7rEsBH+FWdcDOFR08yePQkg4RbKURf133fi9evcvdmMslXL7Bu9WLqODtTqVJlOrh3YsmyX4iNjSM3N/eVg76SCnxexpqgjxI25IUyapBGC0DStE+hTnoHRrIrz1+Cbucs37lI0nIekuLVni8UKOVZM68vR5/n5o00ZHIFnNiZuJbQ2B48emRFVpYi00culwgJ0VzaZWBggIWFBY0aOeHpaceQIdY6eeDAGvTpU42mTY0xMlIHPmZmxvj7tyI4uDW3bpmQlSXx4IGixMzLS8LGRp/q1YwxN6uOna0tTjXtcXSwxdHBljrOimwfbbCnefPmDBgwAD8/v3ywZ+rUqcyZM4fffvuNmJiYfP+q/Cp6UWbPqz6UPX+Cz/2L25Il6K1frxjzrSvQeZETE5E2bEAaPhypaVM+tLenYvXqfF+9OtY21tR0dNB5BHuTxj/Tx8uT0SOHa4Q9s2dMZee2Pzl9PKRIJ3LJbqdyI+UaV2LOsWbdKmo2cEPP1RVp1SqkS5eQ7t+nSnIy3lu3MnDwYH744QdVea+lpSWBgYEcOXKE4ODg1/b8+fPzTbTT19fH2NgY4y5d0D99WtEc+8oVpDVr0KtfHwe3eqxas4LL0f9yI+VasX+OCQu/LacmPAM+aamqz1UBfISEhIT+ozIxMTn39ddfU61aNSwtLQXwEX5rVn6puPjvce4kJ5GdnU1OTs5rgR6lShrwkd1O1TmzRwUkEqI1ZqLkhRsFv+DpAkSK/Ty8qXNXyLa6AjVdz11eIKR0+o1EHj+8r4ITXg97cujuKtJlgTx69DzTR1svHwsLC6ZOncr+/bM5dcqZiIjPiIx8scPDDQgN/YSgIH3s7UurrevkpM/mzSbcvGnC06cf8eCBIrtn7VrFcRgZlcfMtAr2djY4Odrj7OSIU01HFfRRZvzUcXbO558b/kjPbl0ZMXQIfn5+ap47dy579+7l4sWLCuCTmfnK7/8oohjGMKyxLhLgczIslNZjxvDJ0KF8sHEj0j//IJ09i3TuHFJsrGKs+N27ivHf2dmKaVu5uUhPnyqyeO7eVYwFj4tT7HP2LNLx45TasIGy3t585OLCp99+y5dffcX3Vb7F2tKCWk41dR6/3ujnhvTy7MFIn2EaYc/cOTM5cnAfCbExbyVz5erlixzctxv/mdMxb9UKPQ8Pxdj5+/eRsrIoHx7OD3378kPVqnzyySf5oGZhE+pe1gUn2im/G+g3akTpo0cV1+fBA6SQEKRevTBr2ZLxM6bx995dYmqX8Hvl58An5b0BPpaWllSrVo2vv/5aAB8hIaGSJQF8hIsb+BT8UvEmVCKBj65Oi1fLtClojdBD13Kx4n59b+kcvtR5eIVz9EB2m6ynTwghhPrUxxprAgkk5N4art3rAVgBBqpePq6uikbKSnt7W3DixHQeP55BTo4Vcrkecrmks7WtO3iwRETE82bNKSkS27fr4TPiAyyt9Pnyiy+wsrRQzzRxdlIDP0q71K1F29Yt6OPVHe/+vdTsM2wA06aMY8nCWVz89zgx50/q7PjYSBLiYlROTb5G3O1LnH5yUtVYvrCSrlcBPueiLzLc3x/TJk0o37AhUvPmSD16II0ejbR4MdK2bYqyrMREBfRRwh6ZDOnaNQXg2b4dackSpDFjkHr2RGrenLL16vE/e3sqW1lRzdISaxsbbKwssbOzpnYt3YDPzz/9SM/uXfEZNjgf5PH382XunJn8vnEdYWeOcyP57WWsRIadYv7c2bQb5E2lQQOR5s9XZPcox84fPYpegwaKnj2Wlri4uKhcr149rbayssLQ0FA1Xc7Q0BArK6tC98m7tpWVFQYGBkj16ikAlPJ4rlxBWrAAk0EDaTNwAIFzZhJ+9gTpxf25JCz8liyAjwA+QkJCJUgC+AgL4CMs/Pb98N4dsrMUwMcNNwwxxBpr+mb04ETGKuTPhn/fu6dHZKRiYlZeh4cbcOeOJbm5loAhL1tApOwRVHDdiAgJmez5dpH/6jF0xAc41SmPqZkRptWr4+hgXyh0cK7lhLOTI85OjrjVq0OHdq3w7ueFz1BvfIZ6M2RwX5WHDxvAmNFDmDB+JLGXwoiPjVA5+tyJV3L8lSju3E7hVOZxBuZ4Y4UVBhioARwDDLDEEhcdH4MYRDjhxMdfZfr0adR0qslnn/8fUvnySF9/jVSzJlK7dpQaPpwPAgMpvXEjevv2IR05gt7Bg+jt2EHp9espHRiI3rBhlOvalc+bt8Codh2+qlqVb777Dls7Oxo0aEDbtm3p2rUr7u3b0rplU9q1bkGHdm1o3Ogn6rnUURu73rxZE7p07siA/n0Y6TM0H+yZMW0yWzZvIjLsFMnXYt/qqPH0WykcOrCHTu4dqNysKR8tWYIUFqbIclLeZUePItWvj6WV1Uv17FH25MlbAvZK+7u65gc+6elIERHoL1tGpebN6NixPX/v21XkpW/Cwu+KBfARwEdISKgESQAfYQF8hIVf3/fupPFAdpuH9+7o5IxH98nJzlIBH2VjYOWo8FNP1pD2pAdyrJDLDTRm6SjKvl59VpS27B+QuP9AIvpyKVatK8OPTT6m0ncVMLeohr29Hc61dBsJXt/NlY4d2jJk0ACtU6J8x4zEz3c0fr6jNQTUKQoXzFrT0CQ8b/lcWso1bt9IJlEWx5ms01ozfSyxJIAADnGIwzo8wgknnXRSU5NZtmwpLVq1wsjIGKl0aaSPPkL63/+QTEz4wMyMj52d+djNjQ/q10evfn1KublRtn59yjdoQPnatSljbk4FOztc27XH3as3nXv0UI2t9/HxwdfXlwkTJuDv78+Qwd7069MTj57d6d61M507dVS5W9dO9O/rxYjhQ9QyeubNnc0fv63nzMljpCTGvXVgcedGEmlJ8Wz58zdqu9ZDz80NaccORaZTVpYa8HGpV49Dhw6pynpf5ODgYNzc3FTAx8XF5dX2Lwh8srIUo9p370Zq0IBaLnXZvHkjSQlXiv1zRlj4bVgAHwF8hISESpAE8BEWwEdY+PX9QHabJxmPyM56qpNzsrOQy3PzAR+J56PC+z3pwcknzzN9XgfsvIqjL5di+txyNO/wKTVsPqfK919ja2ONcy0nnRoHu7m60K5tawZ599c6JSqvb6ddL5JrkpnxkLDsswyWD1LL9HHBhUMc4knWE+7cuUXCtXiuxsepOT7hKklJ17l58wa3b93k4oXzBAUF4eHpiY2tHRUqVqRcuXLPA40yZSj/ySd8amBAmbJl0StVitIffMCH+voYGBpSoUIFjIyNsbV3oKeHJ2PGjsPXz08FePI2tJ44cSIT/fwYMrCvovxt+GBGj9R8Dv18RzNrxlRWLl/Gwf27ibkQSVpywlvN6MnrG8kJXLoQyep1q3Fs9DN6rVsjBQcryttyczUCn8OHD+vcwy0kJEQN+LzS/gWBT26uAvocO4bUti12P//EyjUriQo/XeyfM8LCb8MC+AjgIyQkVIIkgI+wAD7Cwq9vRYnWU9VI8BAdHwtYgA02+bJP8mb6nMxcw/WHPXjyxIqcHMX0rqJwTo5ERobEzVsS/14oxZoNH9K8gwFVLb/i+2qVMTerrmjGrENmj6tLXVq3ao53/75aAc/Y0SNULgrYI7v9POsq9VEiodln1DJ9lD15UlNT2LN7J8uX/8LyoGWF+5elBAbMYdSoEXh4eNDRvRNu9X+kQsWKqr85enp6lClThjJlylCqVClVj5nSpUtTpkwZjIyNqd+gIT09PBnuM4LxEyZohz3P7DdmjKrn0ZDB3vg8y+gZN3YU06dOImjpInZu+5Pwsye5FhfDrdTEYn9PJF69xMl/jjB7yUKs27dDr08fRf8iJVjhHQU+SoeHI/XrR412bZm5aD57d20T49mF3wsL4COAj5CQUAmSNuBTr1491WQLAXyeOzUttdidnpaKrLhdhF8q3oQE8BF+21YCH+XUrfrUx02Hhw02GidJKTN9+mb24OjDVTx8FMiTJ0WX6ZORIZGaKnHwSClGTyjHz60MsHY0orr591hYVMPezlqnzB6XunVo2bwZA/r30Qp7xo0dhb+fLxMn+HH7LWSfKDN9Qu4F0/9pf1WmjxL4XI2PY3nQsnwQqjCPHjkcn2FD6Nu3N/369aOjuzvWNrZqmT4FXa5cOSpUrIitnb0qs2f8hAlaIU9B+wwfgnf/Xgwe2Bvf0UOZO3syv69fyZGD+4g+H8HNlGvvFJC4HP0vf/35G8OmTaZqn97oTZyIdOHCfwf4REcjTZ7MD316M2TqJJYumv9OnV9h4aJySQc+yvimXr16AvgICQmVfL1vwKe4/4gKv/hLxZuQAD7Cb9tK4KOculWKUqq+PC96FIQ9ykfeTJ/ge2uITPIg9aYtjzNfvkmzNj/K0CMx5QNOh3/AX9v0mDilDPV+NuRbU2Oqm1XFxsYGWxtLHB1sFc2YC7OzE40b/YyXlwc+w4dotJ/vaObMms7C+XNJuharcYqcVhfSx6cwpyVe4tD+Xew7vp29qbtVmT71qMdhDhMXd4VlixcwYthAVWPpF3nI4L4M6OdJ376eeHh44N5JPdOnoD+vUAFXtwb5MnsKy+qZOHEikyZNYvbs2QQFBfH777+zb8cOjuzfwYl/jhB2+hDnIo/lb1gdE6HoZZRU/BP1zkWeZcmi+XQaNYKvx45FWrEC6erV/w7wiY9HWrWKymPH0nGkDyNHDBeNm4XfCwvgI4CPkJBQCdL7Bnyiz50s8Y6PifhPuSiBz5s6xlcNNHWxotlshPAzx5wv/vfQq/ja1fM8fnRPrSfP6z6UmT69H/VgV9paouMWk3rTjjeV6ZOY8gEbdn7KsImf0qRVGewdP8LCqhI1rMxxcLSndu3aONjbaBy3XtD13erSpVM7BvTz1Dh+fdyYYQQtDWDzppVciDquccJWUfnMiQMc/nsnkRFn2Juymz4ZvRnMYMIJ58qVSyyYN4eBA7w0Hrc2DxnszZgRI/AeOBCfEaPo1r0nX3/zjdrfoHLlyvF5hQrY2Tvg2csL33HjmeDvz+TJk5k2bRqzZ89m1qxZTJkyRQV65s+fz9atWzl58iQxMTGkpqby6NEjcnJy8jUezszMQJYWT3xstIbXfbJYAdDZk8cYP24Mbn1788WcOUh79yKlpqrfhe8q8ElLQ9q3j4oBAbj27U27dm0E8BF+LyyAjwA+QkJCJUjvH/B5ewGGsO4uKuBT3K9L+O06PvZivolNSpimy3YFn09PTUGWpm4FpIvIs+2zgDr5GpkZj4sE+FhhhceDnvyZsIEjJ4PY83dN/jlZmrNRZTh3qRxXrpcl+WYZ7t4rzaMMPbJzFNO2cnMlnmZJPHqsx917pUm5WYbYpLKcu1yOs1Fl+OdkKdZvLseAsZ9Tt9mXfFP1//jK6EvMzMxwdHSkbt26uLq64lTT8YVuUN+Nrl3cGejdjyGDvdU8ZbI/2//aTHjoSe7eTCYjIyOfldCi4MQteZZuE5fkmRlkytKflZ2qX7f01BSS42KJOnuGw2f/5sCtA6qpWwkJCaxdu1ZRcjbCh2mTJrJu5Qp2bvmTXX9t0eztWwg+coTg4GCOHDnCrt27Ges7jipVqqgAhNLKzB7PXl6MHDWaCf7+TJo0SQV7Zs+ezdSpU5k3bx5btmwhNDSUmzdvkp2drXp9hevdBED/hByiXx8vzN3dMVi5EikiQjHynP8I8JHJkCIj+XT1asw6dcLJqWaxNcAWFn6bFsBHAB8hIaESpPcN+OgUOPzXnZlBZoFg6l032bp9QddZ2bzZc6AhkMxIT1cPWm+nagw2X+S3ea7lWbrfMxq31eLMzCI8vmKwdhW+/ZsGPsrR4X9d28K0oAl49G5C81bGNGtXlu5DP2PU3Aos+v1ztgYbcuacPtdSFNAnN1fi6VMJ2T09EpJKc/a8PttCDFm8+XNGB1agx7DPaNauLC5uH2Jf6wss7b6jhpUpNjbWODk5UbduXerVq4erq+sL3axpU/r06YOvr2++cqTp06exZMkStm/fxuXLlxXXV+u51XBOdQzcdZZczoMHD7h69SpX469y6/YtMjMzVcBn4sSJBAUFcf78eZ48efJS98v9+/dZt24dVlZWKgChzOwprGfP3Llz2bx5M6dPn+bGjRtkZWXpDCwKeaH53pfFBYAOHdhDh/Zt+apFcz7cvBnp+nWkx4//O8Dn8WOkpCQ+3LKFL1u15NtvvxXAR/i9sAA+AvgICQmVIL1vwEdISEioKBVFFEMZSj3q4aLDo+CocOXDAAMssWRAzgD2397PkeAjDBo0mBqWNfjs/z7j4/8rS2Xrz3BsXoG2/T9n2JT/MfeXT9iwuSz79pfiyBGJgwf12LGrFOt/K8vcZeUZOvkzugw1oVkvc5yb1eAHi2/47vvvsLOzpUGDBrRt25auXbvSvXt3evToQY8ePejSpQstWrSgQYMG+SBPw4YNadOmDR4eHgwbNgw/P798IGPevHns3buX2NhY7t+/T3Z2dnFfGpUeP35MQkICMTEx3Llzh2vXrrF27VqWLVtGeHi4AkK/gg4cOICTk5MKQGjr2RMQEMCmTZs4ceIEKSkpPH369A1AnsJUPADowN6dNGn8M582akSZ3buR7t1TjDtHM/CxsrYmMDCQ4OBgQkJCXugFCxZgY2OjOt9WVlavtr824JOVhXT/PmX27eOTJk347H+fCeAj/F5YAB8BfISEhEqQBPAREhIqScp8KCMyNJL4mJhCg2jZjTQiQyORpaVqfX7f9t9Y/Usgq38JZNOapcTHRGtdM/ZSLA8fPESGjAgiOKzjo+CocKlAZs+ulB2s3/UrM2bNwnvgIBo1acpXRkaULlsKfYMyfGZUDpMqZalu+SG16n6KW4Py1K//AfXr6+HmVor6DcrS4MdPcHYxwMzmI2ydK9GmaxM8+/eku0c3PDw8GDBgAD4+Pvj6+qrGg/v7++Pn58fQoUPx8vKiZ8+eKvfq1YuhQ4cybty4fE2HZ8yYQVBQEHv27CEmJoZHjx6Rm5ur9Rr08+zIkjl+hW4DEBUWRU3Lr7E3r6Tmuk4W9O7Rjo1rlpDxIL3QdfLq8ePHHD1ylHWrgziwbw9//fUXp06d4sGDBzqvUVAhISHUrVuXDz/8UC2zZ9r0Gaxfv55jx45x/fp1MjMz3xzkyVbc9+jM1N4OANq3ezsNG9TnwwYNKH3gAFJmJlJOjlbgY2BoiLW1teq7x4tsY2ODoaGh6m+9gYHBq+1fr55m4JOTg/TkCaUPHaJcw4Z8qK/P7TQBfIRLvgXwEcBHSEioBEkAHyEhzZo/fTR9ujbn+OE9hQZm/bq3Yu6UkS8MWt811bT6ht492pGbm1PodoUF2/bmlWj2Y12mjRpEemryWzrywhUZGoljja/x6t6W3Bztr21N0DwcLCqzcmmA2rVbFuiPg0Vl7MyM89ne3ITePdpxNfqi2j3RtX0jNq5bTuiZE4Se1eyzZ05w7/490mXpPHj4gKzsLIIJzlcCpszs6ZfVj43R61mxfCmeXdszctQoBg8ZRqfOXdRHgOtJlJJzbq4AACAASURBVC5dik8NPsXA4FPKli1DqVJ6fPBBafT1P8TQ0IAKFStgZGyMnf1zCDHOz08FeHQdDV7QU6dOZeHChfz222+cPHmS1NRUMjMzySnk3CvlYFGJXt3aFHqdlNfUztwEZwdTPLu2wrNra5WbuDlja2qEnZkxzRrUIe7iBZ1ByuXz5xjjM5Df1q8iMTGRzMxMnfbLq7xlXTt37sTGxoYKFSuqevZMmz6D7Tt26FDSppsyMzORydJIS04g4VIkMedPEhN6hJjQI6+xdtEAoJcFPpKeHnov6YJ/719pfwF8hIXzWQAfAXyEhIRKkATwERJSl+xGGg4WlbE1NcKrc9NCA1IHi0r06tTkhUHru6bePdqxcJbvC0FVYcG2Z9fW1HY0w9bUmLpOFi8VbBeVlMfr2bV1oddk9S+B2JkZs3zx7HznYFmgP/bmJjR2rcWvKxYQeuosYadC2bVlPb26tVGBhUf37uRbz7WWOe6tf2TXtt/Yvf13Lkdf5krMFa7EXOHCvxc4eOAgy4OWs3btWtauXcv+/ftJS0tT6/mjzOzZeu0vhozvR6cOLTH9vhLDBw9muI8PXr370KlzF7UR4Hp6epQpU4YyZcpQqlQpVUBbunRpypQpg5GxMfUbNMxXXvSqsGfKlCnMmzeP9evXc+TIEa5cuYJMJiMrK+ulrlVOTrZO75vn17QVWVlZ5ObkqJyTk8Od5CT8BnfBzlTztdEmuVxObm4ucvmrw1rlGrm5uQQHB+Pm5kalSpXp4N6JJct+ITY27tnvePX3hUyWpoA7z8BOdOgRos8eIfrsYZXjY8Lf4HvvzQCgly3pkjQAnLdibcBHlHQJv6cWwEcAHyEhoRIkAXyEhNS17fc12JkZM9bbHTszY+4kJ2nd1t68Ep7ujf9zwCc3N0enrKTCgu3cnBwe3bvD1FEDsTU1pk5Nc52D7aLS6wCfzIcyHGtUxtnBlPt3b6oCdaVzc3Lo3aMdtqZGbFi1KB8osLeohK2pEdnPmu4q/eTJE86dO0dQUBCTJk1SQZM1a9YQHx+vAj6GGGKJJb0ze7Pnxh42blxLy2aNGew9AOOKBrRo+hO+vr74jBjBkKHD6dylq3qmjwaXK1eOChUrFto4WFfIs2DBAn7//XeOHj3K5cuXuXv37lvoP6PbNc3NfX5tNGVtwfNyP21lfC/Si/aXy+Xk5OSQnZ1NTk7Oa4OevEq4FJkP8OT1kV1/EX32MJky3UvaXk66AaD4mIh84OfQgT20b9dG0bT5jz9e2LTZwNAQS0tLXFxcNNrKygoDAwOd//Z//PHHfPfdd9ja2uLs7Kx9PW3AJ2/T5pYt+PabbwTwEX4vLICPAD5CQkIlSAL4CAmpq2+3Fni6N+Z2UiL25iYETPbRCkfeJvDJfCjTeVtlj5qMl9hHk3QLtnPxG9y10GBbdiONUyH7Cu2D8yb0OsAnL9zSVpJ0/Mge7MyM1UqR7M0rYVP9K3JynjdSyc7O5vLly6xevTof7NEEfKywIoAA9tzYw5qtK/mpfl3at2qMv78/dpZVqWxSkQkTJjB+/HhGjxlD7z59ce/UWS3Tp6ALNg4ePXIErVs2oW/vvqpj6ereDnsbcwZ7D8CrZ1fsrapR6UtD6ta0ZPL40ezdu5cdW/5kaK822JoaU9vRnKmjBvL4/t1852ZZoD99erbn8f27zBw7BJdaNbC3UPTZ0XRf6NrDR9drejX6IvbmJjStX1t1/ZQlibv/2kA9Z0vszU2wNzfh+OHdRIZGUNPya9WxLQv0x7FGZXb/tUHjPTpz7BAcLCoRdjpM9XzmQxnL5vrToqELDhZFV+Iol8sVkEUD8Nm0Zgknjuwh+qwiAyg+JpLUpPiX+rx4yaNRB0AxEWrg51jwQfr27oW5uzufrlyJFBmpGHWOZuBjaWVFQEAAhw4d4vDhw2oODAzE2tpaYymXJn/33Xf079+foKAgduzYoX29wsayR0Xx6erVmHbqRM2ajgL4CL8XFsBHAB8hIaESJAF8hITyK+b8KezNTfhjfRC5ubn07tIMOzNjHt3RnLlSEPgkXIqib/eW/LVppVqpSMKlGPp6dGTP1o2qgHHfjt/p69GBq9EXWRM0TxGUPguSlYFnVFgULX+qh72Fom+Opj4y/Tw74mBRiTvJSar/tnsW3E7TEJzr2sPnTQTbG1cvxqWWpep4tAXUb0KvA3xkaanYPytf01aepsjiUC9FKgh85HI5CQkJrFu3Tg325AU+kUQylKH0yezDnht7OHn6JIMGeGFc0YBBA/ozceJE2rZsglGFT+nSsS3+/v7MnDmTWbNnM3nKNHr09OTLr75U+9xTjgS3s3fAs5cXvuPGM8HfnwH9BmDyhQFtWzVl5syZTJkyhZbNfsaowqc0bVCX7yv9H852Frg4WlPjhy+xrvYVO//8FZdaNajtaIZn11aqMr7e3fPfP316tsfOzFj1nlGWACp77BSEPi/bw+dF11Qul1PXyQJbUyNVpply3zo1zfF0b0zQoln06taGR/fuqJ5T3gPpqSnYm5toPSaXWjVo7FpLNXEs4VIM9ZytsDMzVpU8FmWJo1wuRyZLfVbSpYA9J4/sYdOaJVw8c6gACDqiKgF7WwAo86EsH/g5enA3fr6jcevjxRcBAUj79iGlphY6lv3QoUNqmXVKK0vmdAU+lpaWzJ07l/DwcNLT07Wvpw34pKUh7d+P4YwZmLVuha2tDZMnjmf8uDGMHzeGSf7jmTV9CosWBLJuzQp2bvuTY8EHORdxlmtxl7iZksjdm8nFHrwLC7+sBfARwEdISKgESQAfIaH8mjdtFLamRtxOug7AX5tWYmdmzJaNKzT2+igIfGLOn8Te3IQVS2arZS5EhkZib16JFUvmqJ5b/UsgduYmeHVvqwpqCwbJDhaV8XRvnK9JbcHeQr17tsfW1IhmDerQxM2ZBTPGMGXEAFUAWjDYtjev9MIAWnnMrx1sO5rh2bU1v65YwJQRA4q07Ot1e/goM5Xq1DRn2qiBnDiyR6fpTwWBz/379zl//jxHjx4lODhYzZGRkaSnp6umegXfC2bHsR0EBQVRw7wqtjV+wP9Z6dW4saMx+dKQBvWcOHv2DLdv3+bGjRuEHD3KOD8/Pv2kvNrnnjKzx7OXFyNHjWaCvz+TJk3Cu7+3Cvgoe/EM6NOD6t9WwMGmKqf+OaUqSdqwerGqYfVkn/5kZT1VlfE1a1AHW1OjfOWOynvQ070xD+7eVJQ15eQQd/GCGgxUnrM3eQ8CqrIuZRZO3h5UD9IVZXrKNQoCH+X+mso49+34HTszY4IWzVJt27d7S2o7mrHjj3VkZ2epegqFnQ6jTk2Ll+on9DLKlKUTc+6kCu5cPHOIlOtXFbBFS9mXCgCdP0l8bDSytPhXalL9Iqmg1LmTHNr/F3NmTcN9pA9fjx2LtHIl0tWr6mAlD/A5fPiwVkgWEhLy0sAnMDCQiIgIZDJ12KVaTxvwSUhAWrWK/w0ejHXLFrjUqc3Y0SMYO3oEfr6j8R8/jqmT/QmYNZ3FC+exavkyNv66hi2bN7Jn51aOBR/k34gzJMTGcDMlkfRbKcUeyAsL62IBfATwERISKkFSAp+qVauqgI+zs3M+4FOvXj0BfITeC2XKZDhYVGast7sqKMxIT1f8q7+WxszagE9BkACaA0wleHB2MOXyuShVkLz7rw2qYHvd8vlkZ2erAkplBkXeDAJlsD3W250H6bdUjWTfhWC7sWstsrKeIn92TEWp1wU+j+/fZfHscdiZGaugm725Cc1+rMuSOX4aJ3TBc+DTu0c7evdsj4NFJezNTbAzU9ire1tycrLzZRgo9TTrKVdir7By1Uq6dWqPUYVPadOiEQEBAWzevJnTp08zzKsdNqZG3E6+rtr3/v37rFu3jo/1n/fwUWb2WFjUoGPHjmo9e/r27ovJFwb08ezKqVOnuHHjBsuXzMHWzJgFM8bkO2cZDxT3vk31r3iQfivf6125dC52Zsb5ypuU9+DRv3fke31yuZzeXZpha2qUr+StSO7BZ8cQdio03z041ttdLZtN0/txz9aNGrORJgzt/gwEJwKK7B5780oELZqlVv4nl8ufvX+LLpstMzNDBX1Sr1/Nd19lytJJTYrXCQBlPiyavj+ZmRmcPXGIFb/Mo7/vKKr26Y3epElIFy5oBT5W1tYEBgYSHBxMSEiImhcsWICNjY3OwKdKlSoMGDCAFStWsHv3bu3raQM+0dFIU6bwf+3bUbN5U5o2acTokcMZM8pHo/PCoBnTJrNk4TzWr13Jzm1/cvLYEa7EnCMtKV5k/Qi/8y7JwKdgfOPs7KwCPlWrVhXAR0hIqORJAB8hoefatlnRrPmP9UH5snkCpox4BljC1IK3NwV88mYOgCJotDevhLODKdkFph+tWqYMtkPVgu0r5/9VD7afgZjiCrYn+/R/a2PrXxf4gKIn0Z3kJDasWkSvbm2wNTXCpvpz+DNt1EC1fZTAx9bUCFtTIzy65J9opm0iWnZ2NhcuXGDt2rXMnDkTJwcrvjEyZN/2baSkpKiaIp941jto8exx+dY5cOAAn5b/UPV5p8zsad68GR07tMdv/Hj8/f0JCAhg06ZNrF21FsuqX/HLwpkqAKI8F8cO7tR4f3t0Ue9ppNxHea3h+fXPzlaf1tW7R/tivQeXL56l0/tRmamWF5AqpvZVwqNjI9XP1gTNU/Ry6tSEJXP8WLUskNW/BLJpzVIizkaorlfebL43LblcTnxMhJYMtGcAKEuRcaNqslwA/BRlP617N26wb/d2/Kb7Y9aqBXp9+yKFhmoFPgaGhlhbW6u+exS0jY0NhoaGOv/t//jjj/n++++xt7enbt262tfT1rQ5PBypf3++qOfCj61b0rlzR62wR5vHjxvD7BnTWLt6OQf27iQy7BTX4i5xO+16sQf1wsLaLICPAD5CQkIlSAL4CAk9V99uLbA1NeLYwZ1EnztJzHmFlYBFU/PmNwV8Qk+d1QyTurZSC3ILD7azKSjlc8UXbKufi6LSmwA+Ssnluc+yqrIJOx3GolnjCi2Rs6n+FU+fPFH1+MlnDb8jIyODxMRE/vzzTzZs2MC+HduxrPoV1tW+VMEle3NF3yY7M2Nsqn9FbUezfGVCISEhfFpeX5XZY2tnT5eu3WjWtAmd3dvx66+/cuzYMa5fv05mZiYRZyOwM9N2D4ZquQfVz2Vh92De+0ypt3UPutSqgU31r3gou51vX13fjwCL5/hhZ2bM8cO7kcvl/L5uGXZmxuz8c53qtU4fM1gF95SZeCqbm6iuV1Hf+7oCG1UGUB4AFB9btA3UMzMzSU1J4ZegRdg0cEWvdWuk4GCkp0+RcnM1jmXXe4Ff9u+/TusVBD65uYqR7MeOIbVti5FlDVq0aUXfPl4vDXzGjPLBd8xIpk72Z9niBWz/6w/CzpzgWtwlbqUmFntgLyysyQL4COAjJCRUgiSAj5CQQspmzTbVv8oTbJs8K8sxVmVvFGze/KaAT1gJCLYdLBTQQwmd/mvAZ9+O31n9SyDpqSlq28vlcnJzcwk7E4admQm1Hc3USuQKTukqTJmZmaSmpnL58mWuX79ORkYGSwMmKLKDOjbKlx2ktLJ/064t61WNbXfu3En5jz6kQsWKqp49Pj4jsbeuxoxJvjx+/DjffVWS70FFmZWihFB5bV4F+CibN48b1Jnc3BxaNHTBprqRCiKBokG1rakR9+/eIO7iecJOhxJ2KpRdW9azYskcli+ezfLFs4u0QfnrqGBZYVEoJyeHjIwM9u3fTy2Xuui5uSHt2KGYfpWVpRH4FMv3hILAJysL6d49pN27kRo0oKKJCa71XenQvi2dO3XUyV06d8TLsyfDhg5SlXtNmTSBpYvms2PrH5yPDCX1+lUx9Uv4nbQAPgL4CAkJlSAJ4CMkpJCyWfMs/6GqYC2vfQd1xtbUSK15swA+CkWFRWFnboJHx0aFNsUtamU8lKkmbWkbrQ7PMzTWr1yI/NmxzRgzGHtzE62j5eF5qV1BuPOywCfvekq51LJU9MvJ0/A4r5X9mHp1bkp2Vha5ubkEBwdj8Ik+lSpVpoN7J5Ys+4W9u/epZfEodTJ4nxroKin3oP8wRZ+dvOWRrwJ8AFWfrLDTYdibmzDJp1++HkDKrL9/Du1CXmCqlLJ/lhLKvc+Sy+WcOXOG7t27Y9KkMR8uWYIUEYGUnv4c+ERFIQ0bhmRtjVRIydYHH3xA+fLlMTQ01MkGBgZ88sknWoNUfX19jIyMMO7cGf1Tp54Dn/R0pMhISi1cSDknJyp+UREryxrUqe2ss39s4Ebb1i3x7NmdYUMGqrJ9pk72Z2XQUg7s3Unc5QuikbPwO2kBfATwERISKkEyMTE5V7lyZRXwcXBwEMBH6L2TslmzTfWvFJOI8gRsSt9NSdbYvPllgM++7b+V2GC7r0dHbE2N8pW9FAfwAWj2Y918zaM1SZm1ceX8OdU2yr4rTevX1jpdSQm28maRwKsDH6WUU6AKgoW8UjY/ztuwWwGgTPDo0oqsZxAoPiYae3MTfJ9lqOTVjGegqyTdg5kPZcwcO0TV/Pyh7Jbavi8LfJTNm5s1qINNdSOOHczfiDribIRiul7npjy+f1ftmH5ft0xrttj7pri4OJYtW4a7jw8mgwYiLViAdPnyc8By7x5SZCTS/PlINjZaM33Kly9PlSpVsLKywtra+oWuUaMG1apVw9jYGH19fbX1jIyMaNmyJa3mzcPkypXnxxMbi7RoEeU6d6aCtTXfV/kOezvblwI+dWo706Txz/Tx8lRr9Bw4ZyZ/79vFlZhz3EhOENBH+J3z+wZ8HBwcVMCncuXKAvgICQmVLAngIyT0vFnzLP+hhYIJZbB9IeofVfBXEPjEX4rUOtWrr0eHEhdsy26k4T+sB3Zmxnh0bJSvh1BxAR/lBCmvzk25m5Kc77m8cKBgM+K806R6d2lG+JnwfNckKiyKPs/6PBVssv26wEd5bxQECwW1cfUS7MyMmTrSW/X7C15LZeNhW1MjVi4NID01hYRLMcwYOwR7MxO13jL/lXvQ2cFUNQUtrx0sKmFravRs0l3+puWvCnwyHqSrzmFj11pqvbHkcjl+g7uqoNCerRuJOBtBZGgkM8YMUU3GK4qx7O+qZMiIevaQ8XwM+p07dzh58iTTFy7Esl079Dw9Fb187t9/XtollyOFhGgs7TIwMMDCwgKnRo2w8/TEesgQnVxj4ECq9emDcdOm6BsZqX03MDYzo5W/P62DgzG5dUtxLA8eKErMvLz42MaGb8zNsLKsgVNNx5eCPY1+bkgvzx6M9BmWD/b4jx/H/MA5bNm8kfORoaJ5s/A7aQF8BPAREhIqQRLAR0joebPmK+fVGyfn1V+bVmJnZsy4QV1UmRMFgU/eLAy/wV25+O9x9m3/jb4eHajtaFaigm2XWjWwNzdR9Z0pOLq7uIBPxoN01TWwNzehd5dm9O6hDgcKTjQDxVh25b52z8ax9+7RjuY/1lW91kk+/cgpAABeB/gop0A5O5hqbLpd8LUpj0MJEzRdS8VYcON8/ahqO5rx64r5/9kss7xT0PLao2MjghbN4qHsltrxvyrwAZg2aiC2pkaKcfUann98/y5+g7tgZ5qnWfOza9PYtZYafCrpiiKK4QxnGMOIIAI5itf+5MkTbt68yeatW6n988+KXj6rVyuyfB48eGEvHwsLC6ZOncrs/ftxPnWKzyIi+Cwy8oU2CA/nk9BQ9IOCKG1vr7auvpMTJps3Y3LzJh89fao4lthYpLVrkerX5xMjI6qZm1HT0QHnWk46w56ff/qRnt274jNssMYmzgGzpvP33p3EXbpQ7IG9sLAmC+AjgI+QkFAJkgA+Qu+7lM2aFSOXXxBspz8Ptu8kJwHqwAfg+GFFaZCtqZGq6bOne2OO/r2jRAXbjV1rMdbbnZ1//qoRVBQX8AHIzclh4+rF9OrURHUtlMesDQ4o9fj+XdVIdsVULgUgGuvtzrG/d2jsDdS7RzudzqcmRYZGsmLJHHZtWa8TINj91wZWLJnD1eiLyOVyVi4NUNtXLpcTd/ECK5bMwXdQZ5YvVrzm9NQUVi4NyFfulp6aQtjpMI3jvcNOh6nKx/JK0z5Xoy8Sdlr9Ptb2nLa1C0oul5OTk63V2qag5d1X0/OFPQeQm5tb6POKbRS9lTasWqTq93Xs4E6ys7PfG9ijzOxZwAJsscUaa+Yxj0gikSF7dp5zOH36NL1796ZqkyZ8Mm4c0tatSElJar18DJo0wdLDA0sPDwyaNKGGtzfTT5xgxuPHWOXkoCeXKzKCdLWyR5Crq6JBs9KDByv6CSlLuVJSkLZvp7SPD/qWlnz5xRdYWdagtnMtnWHPTz82oFvXTgwbMkgj7Jk2ZSKb1q/lWPBBUcol/M5aAB8BfISEhEqQBPARet8lS0vlQtQ/KoDzIsVdDONC5DEy0hWB7oWof4i7GKYWbD+6c4ctG1ewYokiAMzJzibjQTphp8PylRm9SrCtDETz/jw3N0crsNL0nDJQfpEKD7ZzyM3N0RrYviigLmrlHaue/5hffDzP983R6bXm5ua8EuxR/C75SzX4Lbi9tn2fNxDO/5o1bV/YNSzsuZfZ9mW2/y9JLpcjf48bNSsze2yxxfDZwxprhjJUlekjl8tJTk5m27ZtDPX3p1r79ugNGYIUHq7Wy8fy7FkCEhMJTEzE+uxZDMPDsbxzB8vcXAzhOSDS1coeQUeO5HdEhGJimHK7yEikoUPRr1WLr0yrY1q9Oo4O9i/VqLmzeweGDvbWCHv8/XxZMC+ADetWc/dmcrEH9cLC2iyAjwA+QkJCJUgC+AgJaQ92tW1bEO5oD3LVA0Btgbkuv0voPVb2M7+p7QpRZmam5jWygcxM3RbJLmSdQrYv6Jfa/6EM2Y00ZGmpyNJSNe4ru5P2wudkt1M1/oq8z7/UsZVQFczs0UMP6dlDDz2ssMqX6ZOZmUliYiKbt2yhbffuVOrcmY/Wr0e6eBHp/n0MkGMplzNILiccOAK4yeXoyeXoAXq8AuxRWlv2Dyh6CUVHU2rVKsr99BP/9/XXVDMzxd7eTudSrvpurnTs0JYhgwZohD3jxo5i8sTxzJk5jcCAWdwV2T3C77AF8BHAR0hIqATJ2Nj4vQI+MedPlkinJkSTei2mRFp2+1lwlUeZmZnIbqeR9hrrZspkaFKmTIYs7XnQqAoedQl0lUHqa0h2I01zIJmZiexGAqADAMrMJCFO+2tU21wmIyEuJp9TE2IgWzfYpLweL9pXdiNB7fcU7shXej/Ex0YrXnshAXnmQ8Vr1rqvtuuoeq2KY1Pen3ktu52m43FGqt1nsrRUjcelPDZN2xfcNyEuktSkeDJlMrXj0rx9fiuPTdv1iI+N1vnaaV7nzV3rgo4+99yFPf86+yqfj4+NJDUhRitAKukqmNkjFXgYYJAv0ydXnktmZib/njvHwiVLaD9kCJV79UKaOhXpwgUs5bkEAOFAOhACuPGaoEcXR0cjTZ9OuRYt+NzKku9++B4bGxucaznpVM7l5upCu7atGeTdXyPsGTt6BOPGjmLCuLH4+/ly50ZSsQf0wsKF+X0HPsbGxgL4CAkJlRy9b8An+twJ4f+cCwu+Xn3dmHOaQVnBwC5vgPcisJYXwKkH47rBjphzWoLk2EhitJwLzefnhO7bazmXLx9oF77v27xvdHntr7pv/tf6uvempvtN87bxsREv6cgCVvw8psDvevl13wVHK96PxeD42GjVcSivYWZGRtHSlXdQUUQxjGFYY60R+EhaMn3u3bvH6dOnCVy8mEbdumHqPQDH3bvonnKB1dlhRDyb8lVkwCcnBykjA+nmTaR//6XU6tWUa96cz6r+wLfVqmL5ElO5XF3q0rpVc7z799UIe5TZPQL2CP+XLICPAD5CQkIlSO8b8JHdTimRTk2LL5lOilcEWDER+QPfmAhF8JV0tWh+bzEFkqrXlBQvnBRPelp8sb+33i2/qS/0RbXu+2cl9Ml4TeCTKZORdi0GWVr8a2cJvi3JkBFBBPOYhzXW+Uq68j4KZvpk52QroM/ZswQsXMjwWbMI2ruX1cl78cgerNouGHnRAJ+MDKTUVKSDB5FGj6bczz/zuZUV31atipW1FU41HXXK7HGpW4eWzf+fvTOPb6LO//8UUMTjC9/9re4ux7rfXXUVECjguq4rUFxdpS0qlKMHILQBhZYiPZAbhHpAW9TlPorKUZSjikBXKbTSS6EH9ArQI0DTBGibEZrMQNvM6/fHZCYzySRNDyhpP+8+Xo9dk8lnPjNJhnye836/3j6Y/e5Mh5k9y5cswicfrUZ87CcE9hC5jQjwIcCHBAkSHSg6H/Bp/39IiVoqskAlIiK6t9RWwEdTphYzrsQSvvNCydi9C4E4cMhHPuZhHgZjMHqip8uZPvSvNM6eO4ektO9wSPMtPuU+hSc8MQqjcAInkMoy8GLZtgM+RiOoy5dB/fILqIMH0XXFCjwwciT+35/+hP978gkMenYgnv/bcy5l9rz0z3/Ax/t1vDsrxGFmz4erV2LHtk34JnEXaq4Sk2Yi9xEBPgT4kCBBogMFAT5ERESdXnodaH3FXVN7Z04RWWX3/jTzs9O2wCcTFaXFdhmN9zoEammmT6O5Ebdv30aWKQuht0PhCU/0Qi+MwAge+Fy7Cq+rV9sO+Fy+DGr3blDz54Py9sYDw4fj9wP646n+z2CI5xA8/7fnXG7BPub1f2NmyAwsiJqvCHvWfLQah5P24+eMNNKRi8jtRIAPAT4kSJDoQEGAD9FdUxNms/eS2nsRSlTBl7eVVhARtZ80JU2CorYGPrrKcss1s0qEgxWl9mWtihCItje4v1vRkkyfVKQiDWn4DJ/BE54iKBKAz6myUvwrJQUeGRmgTp8GVVAAqrQUlFYLqrYWlMkEqqGB77ZlNoO6fZvP4qmtBVVVBaqsjH/N6dOgMjLQb+ZoSwAAIABJREFUZfdu3D9nNnqMGIFHHn8cv/v97/H0X5/CsKGeeOHvz7vcfv21f7+C4BnTEBXxniLsiVv7MU4eT4amVA0D6cZF5IYiwIcAHxIkSHSg6GzAp90XsW26ICZyG7X3wpWoabX397kpucMc3V0tgIwV6pI2Bj7OsoyagkC2Hd0qwNa51qmvNcFxHDiOg4EzNCvTx8vyJ2T2CM8LwOeXgnMYExkJD19fUNOmgVqwANT69aCSkviyrMuXeegjwB6aBnXpEg94vv0W1IYNoN5/H9Tbb4Py9cV9I0bgf4cNRd+BA/HkgP4Y9OyzeG74MLzw9+ddzuz596v/wttTgxDx3lwZ5Fm+ZBHi1n6MfXu+RM4vGbiqvdTui3YiopaKAB8CfEiQINGBQgp8nn32WafAJyAgwP2BT3sv/Du72ntBR8SrFZDjbpY+tfeP3ntF4nvmFAYQtblcKMNr8wwfTUkzP/vOIZAdAKLpO9ZCnuM4mDmzy5k+0j/pcwLwycvPxxvjxsHjkUdAPf44qOefB+Xnhy7z56NbfDy67tkDj+RkUCdPwuP4cXh89x267tqFrvHx8HjvPXQPCsJvfcei9z9exGN/+TP69uuL/v2fxksvvoCxvt6YNNEPkydNgP/kiQjwn4SJfuPw+muvYuSIf9q1Xff1GYPAgEmY/e5MREXMk8Gej2I+wIGv9yI/JxvaS6XEnJnI7dURgU9AQIBT4PPss88S4EOCBImOGZ0O+DS1oNVXtHs5UbN0D/wwIHI/CcCnvedB5OL7RYDPPau29/ApEWUHWl2eVxX/OoUOh+oC+zIwtEEZmJDlw3Gcy54+jv4E4FNYVAS/CRPg0a0bqAcfBPWb34Dq2xfd+vfHQ//4B3qMGoWuXl7wGD0aXby8cP/o0Xj45Zfx8Isv4r4BA/DosGEY5TcBk0NUmBwQAL/xb8F/0ji8PdUfs1TTMDdsNhZEhOP96AhEzg/Hu7NUmBoUgAD/SaKmBPnj3VkhiJwfbpfRsy5uDb5J3IVfsk6h6nIZ8eohumuqvabFtarLKDtfhFOpx7H7ywSsXLYE06dNgdeokfjrU0+gV69e6N69Ox566EE89uijePrpv2LUyBF4e2oQVixdjF1f7MBPJ39E6flCXKu6LPv8EuBDgA8JEiQ6UHQ24NPe/0gTEd0LIsDHvUSAz72rOwl8lNQyCCQBQKUlimVgFefzQesrWgx/pMCnoaEBJpMJmaZMzKmf4zTTxxnwuXDxAt5551089rvfoXv37taF3H33oceDD+KBHj3Q7b774NGlC7p264YHevRAz1698Oijj6J3nz4YOvw5vD19Bt5fuBiLFi/G0qVLsXjxYkTMm4M57waLCp87BxE2QEdJSxYtwCcfrcb2rZtw/L9HoC7Kh16rIRk9RHdFtde00F0px8WScziddQr/Pfod9uz5Cp9v3YTFaz/G9IUL8O/Z72JIUCB6vzEWPf71L3QZNQr3j/bC//z73+j75hsYHBiAV2e/i7cXLsCiNR/hsy0bsWfPV0g++h1+yfwJF4rPQnelHNryIgJ8SJAgQaKjBAE+RESdTwT4uJcI8Ll3dedMm3XyUjKNEwgkMZd2rRzScRmYFP60xAC6vr4e169fR0lJCdKL0nG85jjiEd+sTB8B+Oj0Oqz79DOMfvlfePSxx8R/0z08PNC1a1d069YNXbp0gYeHh/jYfffdh959+mD0y6/g7ekzMD8iEkuXLcOyZcuwfPlyrFixgteyFYiYHy4HP6Gz7MDP4oXR+HD1SmzZ+B8cTtqP3NNZuFSmxnXd5Xb/7BF1HtVe0+Jq1SUU5p/B/n27sXL5UviNfwsvvDwaw94Yi/7TpuL/5s/H72Ni8L9bNqPHvn3olpwMj5QUdPnhB9x3+DB6JCai15bN+P2HH+L/5s9H/7enYegbY/HCy6MxftybWL50Mb5J3IWCvNO4dOEsis6mE+BDggQJEh0hCPAhIup8IsDHvUSAz72rtgc+TbzHNn5CrmQDuQSB9I7hj66yeebPDQ0NuH79Oi5cvIDr1deRilR4watFwCdh5xeYMnUahngOxaOPPSbL9LFV9+7d8ehjj2HosOFiZs/SZcuskEdJy1bg/chwhIfOEsHP/LmzsWrlMuzYtglHDx9Czi+ZqLhYgmtVl0jXLaK7qmr9FWgvlaIw/wx+OHYYm7ZuwnvLl+CVkGD83tcXHt7e8JgyBR5RUfD4/HNQhw6B+vln3rzcaATV2Ajq1i1QBgOoigre7DwpCdR//gOP6Gh4TJ0KD29v/M7XFy8Hz0D4ssXYuGUjvtu/Gyn/PQht2UU0NDQQ4EOCBAkS7hwE+BARdT4R4ONeIsDn3tVdBz5KsjGWbnVJWFPwh3YOfzhwaDQ3gr5B4+bNm0hDWouAT4WmAlu3bsXMWe9g0mR/eI2WZ/rY6rePPopRXi/LMntkWT0KWrlyJdas+QRbtmzBjs2fY+fW9fgmcQdOHk9CYW4GrmguEshD1G7SXipFzi+Z+GLHFkwJCsBzr76CpyZPwu/efx/d9+4F9dNPoLKzQeXng7p4EVRlJaiaGr57XUMDKI6zdrEzGkHV1vLbXLwI6uxZ/rU//YTuiYl4bOFCPOU/GcNffQWTJ41H/NpVOJ2RjrqbNwnwIUGCBAl3DgJ8iIg6nwjwcS81F/iwtA4sTSvIle1cn1drX383dafmek8AHyW1FQTS25s/C8bPOk2JDP4IHj5my18NV4Mz9WfwGT6DJzxbDHzmhIbi3dmheGucH/r262f3b3z37t3x20cfxbDhz2FGcAgWLV6KZcuX44MPPkBMTAzWrFmDTz75BKtWrRJBz6effopDhw4hKysLarUaOp0OdXV1aGhoAGMw2Jhd88fa3p9hos6ja1WXUXahCKfSUrB122aooiLwhI83PF5/HR7h4aC+/JLP2OE4uQDXZPu6S5dAffUVPObNg8eYMfjT66/B/90QbNm8CXn5+aiuribAhwQJEiTcNQjwISLqfCLAx73UHODD0jqwLAOWZZVFu7CdCyCkta+/m3I0V1jUmrnfs8BHSbYt5h34AjUJfyTGzwL8qaoohsFQBa6eg/CXz+XjPe49eMITvdCr2abNmksafPHFF1i4cCHmhIZivJ8f/vSnP9n9Gy9k9swIDkFU9AIsW74cK1euFGHPmjVrsHr1aqxbtw4HDhzAmTNncO3aNTQ0NIiQyjY4jgNL0zYm19b29u39mSbq2Cq7UITkI9/io08+hM/kiXhi4gQ8vHo1qG++AZWVBUqjAVVX5zrgaUpGIz9mdjao/fvxUEwMHvcbB++JExD/+ec4deoUAT4kSJAg4a5BgA8RUecTAT7upeYBH9ox7GFZsDTNb+cMCrFs0/upc76f9j5nsrkqwZ4GiGoNsHIr4ONITjKBBENoe8hRJW5fUpCJ4nMZUBdlo/ziWZRVq5Hb6Hpmjwfnga7mruhq7goPzsMO+KxYsQKfffYZYmJi8Oyzz8LDwwMUZc3scebZExcXh6+//ho///wzrl69ivr6ekXA4yg4jgPLMnbdzQj4IboTulZ1GeUXipFyPBkxH8fgzXdmoa//ZHhERID6739BabV8uVZzsnmaI5MJVFUVqB9/BBUVhd6TJ2P83LmI/fxzAnxIkCBBwl2DAJ/WyeHiSrGcwrHu5A8IVxeAdq9xca7tdVxELRcBPu6llgIfdX4+kg8koiQvDwzD2AAf6zUg+cA+HNu/17pNM4FPdloyjh1IbNbr76ZsjzUr9Ri4eo4AH0fSOy4DcwZ/Ki+Xo7Zah5/ZTIQ3znU5s6eruSseuPUAHrj1ALqau9oBn02bNiE3NxeHDx/G3//+dxH4OPLsiY2Nxd69e5GZmYmqqircvn27WZBHKTiOA1fPQVdZIQc/6jwCfojaTOUXivFj8vf4aM1HeGXyJPSZNhUPfvklqLw8UHo9KIbhjZhdgTctUWMjv4+rV0Hl56PHrl3oN2MGXpsyhQAfEiRIkHDXIMCn5XJ0hxzC3WNnkMVF8NLqOTYFexT27cprXN62Jcekt+ge+PHVUUWAj3uppcAn+UAiZgb54sjXu50Cn1lTxiIkwBsmk9Fa5iSA2zoHkrx+3YpoqAJ90Kj0emkJmYKHDkvrHO9D6bWOtnUyBmyONfaDCJhvm4EGgL6qx6a45SjJywXHMNZtXZx/hwQ+Uukdl39Z4Y8eNwzXYar7FfX1t3EW+ZiHeRiFURjhwp+X2Quv3noVr956FV5mL8zFXOQiF5pLGiQlJSE7O5s3f05Lw0svvYQHHnjALrMn5sOPsGvXLpw6dQpXrlwBy7KthjzKYQU/Up8fkvFD1BrVXK2E7ko5MtNTsTb2E4x79x30fXsaPD74AFRhIbrcuIH71Wrcn52NLunpvFnzHZDHqVPompGBroWF8Pj1V1DFxaBWr0a/GTMI8CFBggQJdw0CfFomZ+UQ0lKB9oY+LgMfKcRxcZ6uju3qXHUWfwhB7f0DrCOLAB/3UkuBz7H9exES4N0k8FEF+iLYfwwPbBxlvShd5yz/v/xiLopychxnzTjy0GngXNqX03lIr7kuzLX4XAa0F8oAy1yTDyRCFehjN3+4MH+WZaHTlHRs4COVI/hTdh56nRY0bcCtW7dAg0Ye8nDCxb+T3EmkmdOQZk7DSe4kcpELAwyorKzE2bNnYTAYwHEcDh8+DE9PTzz62GOiZ0/Mhx/h2+++w4ULF8AwzB2CPErBe//Q+gpS6kXUaumulKMg/zR2frEdb/hPQr/Jk/DgF1+AKiwE9euvuF+txm9iYvCbCRNw/2uvgRo9+o6o6yuvoIe3N3osWoSuBQWgfv0VVFERHty1iwAfEiRIkHDXIMCn+bIFHdlpyahQ54FlGSR9vROMwSAuGrLTkpG0LwGHEnfYKTP1GN/i9g5CH+lcs9OSsS4mGuUluUjYsg7xq6NgMpmcAh/p/DNTj8lKNqRlW7pLatlxNqe0wxb0iLqXFz5uLgJ83Et3C/iYbzU2D/hYwAjHMnJY0pzXNwHGnW0D23Ec7Fc213pOhD1ogHiO7ICPqyCK1kFdkNU5gI9UUvNn7SUwJqMtDmnVnxBms1lUamoqvLy80K/fHzFxsj82bNqM0tIymM3muwh6bIPP+KH18owfctOCyFUZrldBXZiPPV/txJwFUXhq3FvwCAsDlZODhxsa8BejEc8cP44/vvkmfvPb3+L+7t3Rs1cvDBo8GCNGjmwTDR4yBD179ULXbt3Q48EH8fA//4mHt21Dj/Pn0fXmTVB5eQT4kCBBgoS7hgB8nnzySQJ8XJR0QUVX67Fs3lTUXquEujAL8aujxFIBNADrYvhSh5AAbzupAn2gCvTBjk1xYBiTbBEh7kcpi0bBH8dZxo2wUEral8DfyT6bjrjVUWIJhzPgI53/krmBVkBkUwK2c8s62XEql3bQ8rkKsKiyAjpNBXT6CjC0QT42yzh8rbNz48o568wiwMe91B7AR/C6YQw6JB9IRPyKaGyIXYrMk0d5uCEBI4KHD1fPQV+msfcNsoHIxw4kysA4S+uR/C2/j/jlUdi7cwMqLvIQ3XY/WanHUFGah01xy7AxdilKTp8AV893VEr+dh82xi5D/PIo7NgUZ828kYyRfNDq4ZOdlox4y7Vw+8ZY3sfIYLAeu8L8k7+18TvqrMDHVvoK6Cs10JSpZdJp1JbSL424rf6SGprz+VAXZokSbn44RSsch8bGRjQ0NKCxsbGdQY9tcOAa5B4/Feo8930/ie6KDNerUHO1Eik/HMX0aUF46rV/45GFC0EdOACqshJ/MRoxu7wcYTt3YsA//4nu3bujS5cuGDRoEGJjY5GSkoITJ060WvHx8RgyZAi6dOmCrl274uG+fdHXxwd91q5Fj/PnQVVWdgrg8+STTxLgQ4IEiY4XBPg0XzJT1MIsxK2KhMlkQtK+BBzcsw1cvRX4CIuJU8cPo+hsukzbN8YiYsZ4hAR4y6CPCEqavLNsA0Gc3QFnWTAMg7hVkSg+lwGTyQhVoG+TwEeYf8T0cQjxHwNteZndeQDLYtm8KYiYPg7B/mOcZwoI87QBRhzLiMcN22Nz5VywrnsntfcPvHtBBPi4l9oD+MyaMhYx0aH4cEGYDOaqAn2wJ2G97DongGHzrUbQeh1mBo3F+jVLZBmEgsJVE7FkbiDMt/l96cs0CFdNREiAjx0QzzhxRJZ1sy4mGjHRoVgaHiRud+Tr3eDqOXy8MNwOrivNVerhsy4mGiEB3gj2H2OF1bcasWzeVIQF+8mujyzLQq/VWI5tsXhsdLUOJQVZvP9PK8LtgY9ULpo+S7t8lRRkQl2YhYrz+WBpupXwpT3DvqsXAT9EjnS16hIuqguw88sdeP5lL3iMGgVqxw5Q58+DunEDf9FqMefQIYTOnYsnn3xSNCwfNGgQ4uPjcfLkSaSmprZan376KTw9PcXxe/TogT59+qBPYCB6/PwzqBs3CPAhQYIECXcNAnyaL1vgExXsh4wTR3Bw73YsDQ9CVUWx6E0hAJOis+lgGBMYhrHKZELtNS2igv0QEuDNL24kd6NdAT5NmS3LyhNoGlEhE1B7lc9GkmXsNAF8tq5fI86RMRhkYEqv1UAV6Ctu0xTwsZ2vbWmHHfSRHktTsMdF76T2/pHX3iLAx73UHsBHFeSLEH9vrIqajSuaizAajSg+l4Ewy/XKVFtrB7aF18csCENIgDe0l8tk+8lOS4Yq0Ae7tn8Ort4MlqYRrpqEOdPH4dTxwzDWVMJk2U9MdChUgT4ozs0VoY+wn1WRs1FXfR21VVoYdFXiuFvXr0Fd9RVxDKW5qoJ8sXblfJhvm1F1sRzbN8YiJMAbh/d/haKcM+DqOezduQEhAd4o/iVFluWT/G0iQgK8kZ5yWHyc1mtQUpDZ6kyTDgV8pHLF9NlS1iuURKkLePCjq6zg/y11w+A4PuuMGDsTOVP5hWIcTz6C5R9/iAFvvgmP6dNBnTwJ6sYNUPX1eDg3F0/OmoUnn3oKjzzyiPi7tmfPnhgyZIj4O7218vT0RK9evex+N/d47TV0/eknULdvE+BDggQJEu4aBPg0X7bARxXogwN7tuHg3u1iyZTtAoUHPsqmn5knjkIV6CO76y1AC71Wg50Wv5341VE4lLgDBl0VPw8bOKLXqGXbZp48KiubSNq3E+kp34NhGKyLiUZp0RmwCl47SsAnPeV7qAJ9+DvjJpMMzGSl8ostYRth4cjSNJL27eS9fwwGu/Mn+ANJ7747Ol4ZGGJZJH29EyUFmchKPYZ1MdHYsSkOVRXlQAMH+qoeSft2In51NOJX86UdVVfKHYKnzigCfNxL7QV8gv3HoK76CgTDYoZhsGNTHA9DcnPsrnPC6zNP8te0Iwd3y657G+OWISTAGzXaK2KJlirQB4XZP4KRwGeGYWCq1UIV6IP1a5aIZbLCfgrPnLbAcX7/xw7wIOb7A7vETEmGYVCcmytCaiXggwZO4uFzRrwWVZWWQxXog+0bY2Xz+uj9uQjx94axplJ8TKdRE+DjqiS+P0rwRwRDEkiiLsxCRWmJ22b9KBk7E38fIkH5Odn4NG4N/MLmoF9YKKhPP+WzeziOb5P+00/wePll3rNn0CCMGDFC1MiRIx1q8ODB6NWrFzw8PODh4YFevXph8ODBTl8jHXvw4MHo2bMnqJEjeQDFcQT4kCBBgoS7BgE+zZd0QcUwDEwmo5i1YzIZZSUIisDHJhOHYRjFBVd2WrLYLlmqqGA/lBfLDUaz05IRHTLRrpwhKtgPtVVaoAHg6s281wXL8pk9NgbMsuOzSDr/JXMD+UWdxJ8HLCuWRdRoK2XABw3AsnlTERnsh9prWlkJmF6rwawpY7Ftw1pxMef0eEtyZcc7a8pYxK2KlJVwFJ1NB63XYYFqkqJfUsaJI80yk+7IIsDHvdRewGftkvl2ZVlKJse2wIcxGKAK9LXx/dJjZpAvVkXOFsF2wuZ4cX7H9u+105K5gQidMV7cXtiP0WiUZfVVqEvEa0HMgjAc/WYPKkrzxOuyNPtPDnwkps0SUI8GDjELwhA6Y7xY1qUpyxczGaUQSFOa36bAx9BZMkCcwR+Lcb8M/Fiyfmi9O2b9WFq5a0iZF5FVhutVSPnhKPwnT8Qffbzx4IYNoHJyQNXW8rAHPPChRo/GoMGDm+XZI3jySEvAWvT6UaMI8CFBggQJdw8CfFomZ+VC0sWFI+BjO0bcqkj+rvm5DHD1HNSF2ZgZNBYRQqmDsQ61VVoc3LsdIQHeiAz2E8sUWJpGtGqifNtrWrFUYfvGWJmRtFJpmHBc0h+gtsBHGE8sPWN50+qZlgWUyWSSLxxZFocs85W+xjYrSHq8i0IDcOr4YTQa62A2GZFx4ggiZ/ghSnK8YrmJpdSsga23nDczdm5ZJ3omGY11MFnGEDKolErYOqMI8HEvtSnwqaMtbcbvHPBBA8RMoLILuWBZRiyHOnX8sOR10YqG9oJsPcHiJWbzIvBh+S5hR7/Zg1CLJ5oAeZeGB+HooT0yWOwS8GFZHD20ByEBPmJZV+IXG/nsouwfZeBYXZjVJsBHGIeurmr3z1u7yInvT0WpfdaPTlPC/3vrVmHx95GWeanzSJlXJ1TN1UroKytwYH8iXhw1Eh5eXqC++w4UTYOqr7cDPiNGjkRKSopoVN6UhI52AvAZMWJEy15PgA8JEiRIuH/06dOnoF+/fnbAZ8SIERg1ahRGjRpFgI+CnJkJS0uPXAU+0u24eg4JFnBRmPeTrIOX4XqVCH0EQ1OhLGL/7q2yTBqGMSFuVaRz4CPrlFUippqzNG03//KSXLHMQSjrEvadfvwwOGmmkmVBpqsosXsNWBbL5k1FsP8YGGtq+Dv9luOt1l+WgSGOYZBpATZSA1ex3KSuzpK9JF9AlhXniBlMDMMg48QRkuEjEQE+7qUWA58kHmbs3vEfu06AgngPLh/MmT5OVlLaWuBTcvqEtSyKMUnKoWrsgHjB6dMoyslxKNv9mExGu+uZUAaWceII1q9ZjNAZ40UzZttrhyLwkbZlZ1norlTIyrqWzZuCOdPHwWiUGDnTeqgLCPBpczUBf2xNnmla16pzf7eD4zjQtM7e36e9zzvRXdNVrQbni/KR8GUC/vbav+Hx1lugUlNB3b4NymxWBD4nTpxw+TqTlpZmB3xa9PoOCnyE9c2IESPsgE+/fv0I8CFBgkTHCgJ82l6OQE5zgE90yEQsDguAySjvEsPSNKoqiq0Q5bZZLIuovFRqN7bJZJKVH7CWrBxhrjq9FfToNLyPggB7bIEPxzCICvbD4rBAEd4I+y4rzpEDH3Hhx2FpeBAiZ4wXIZDmfL5osCosupbNm4LFYQE4uHc7DiXukEkAXFJwpZJkFUkzqg4l7hDv7setikTmyaPQVVaIpR3y89D+P/raSwT4uJdaCnxK8vKgCvTB6qg5ih2zWEm23dol82VguEXARwpiGAZhwX4InTEe5RdzoQr0xecfL5TtQzBHLvr5uL2pPcOgojRfseuhLfDRlOUj+dtEcQyTyQSTyYjiX1Ks3mM21w5F4CMt/2JZxC2LROiM8Sg+lyFes2TXU0tLdgJ87qAU4I+ustwm68fa2h1ulPVj7++TRfx9Ookul59HVvpJrNnwOYZM8IPHzJmgTp+2eveAAJ/WigAfEiRIkLAEAT5tL1eAj22GUFTIBAT7j0GNthJogKxMynaBRlfrZIsYIaul0QKH6GrnGUh0tTLokc7fEfARyjTKS3LBsQyiQyZgcVgAGi2eGkqlIYKBq1DWJZRdFeafEheMMy0ZO85KO5QWbTLgw7JgDAbs2BgnK+sQSjuKz2XIoU8nNm7ukMBHX3F3dTffr2YBH+s1iLFAF7HDnq1xPK0XM2/SJaVWbQJ8WBZ7EnigE7csUuxuJd1HSUEmVIE+iIkOhalWK9uPujDb4tUVZWfabAt8Er/YCFWgL44e2iM7Rl0ln6Xzn08WuQR8WBu/H+HaFRMdihB/b5SePwPBwFq4lpYQ4HPXvt/24Mfa/cvO5LnOXUyeeX8f0sa9c+lCyTkc3J+I92I+wFMzVfBYsQJUUREBPgT4kCBBgkTbBwE+ba8mgY+DkopFoQEiKFE5AT4sTUMVaF20yBZbDjKIpNJVahRBj3T+joCPFN5UqPnsgW3r14gZP0rAR1h0CWVdy+ZNQcT0cWi81SBbXC4KDUBh/k8oOpuuKG15kejboQR8rItcE7SXy5Bx4ghiP4gQgZEq0EfeJpoAn3afR5tJXwGNI++PO6S7CX1aCnxYlkWGpQugKtBHNDQ+tn8vEjbHY27IBLHNudFolMGOlgAfWxBTcTFPNFPmy6HqZGbLrAiRfRAW7Ic9CRtwbP9ebIxdJkLgyvMXgSb2U3WlXNzPjk1xOLZ/LxK/2Ii5FpBeWlTQZElXTHQojn4j9/thDDxcD/H3xqJQm4xLms+UJMDn7n/XFcGP5THbci936e7FcRzYOpr4+3QSFeSfxob/fAr/6Eg8vnAhqG3bQJWXE+BDgA8JEiRItH0Q4NP2ai7wETJe9u/eKpYvxK3iX1d7TWu3vdSzh6s3i2VMxecywFn2QVfzWT7ZaclI2ByPqopyq1+PxvnC0Rnwoa9bs4uEbJ/0lO9F3x2Zh4+0NGJVJCJtSiOkpR1Lw4MQEjAGNVcrwTGMnSrUeTJvHwF42QIfdWE2slKPSbqm8aUdwlwP7t1uV1rXGdURgY+w8LvTmT3CwvJeBT50tY43ZpZk+RSfy+CzVGwy5+ZMH4fv930lthmXfmdVgS0EPpZx+O0ZxCwIQ4i/t1gOJQIfCaC1NVwOCfAWAbBS10P7/bAo/iVF7CQojhHGm8BztqVqEuBj0FWJWVAhAd7QXiiD0O4dLIsNa5cgJMAbu7Z/LvdBovlzTYBP+33nlcCPQS9v7S5293ITnx+hzIv4+3Rsnc46haWL34fXLBV+t3YtqGPHQOl0ctgDAnxaIwJ8SJAgQcISBPhjL/imAAAgAElEQVS0vVwFPnS1Hkn7dkIV6IOI6eNgrKm286IRDE+lrxEMj4ssJVFCWUTsqkgx04alaegrNYgOmYjIGeNRe03Lz81STtbU/B0BH7CsBc54Y3FYIIL9x6BRuGvvBPgImUFL5gZa7rifkS3kDu21Hq+ZsZo7g2Xx7dc7MTPIFwf3bpeBpbUr58s6d7Esi2XvTYUq0AdlJbmy0gth/+kp3xPgU91xgQ+tr+AzXO6gpPu6a+9Xc4GPTZaPCD9rtSjO5Y2Qyy7kwGg0yq5LUhBjMhkVMwz5sYyy76/ZAlal47B1NNg6GqYbtTDdqAFzs1Z8TCaaBmMwwFRbi9xfcpDzcw605UUw1daAoQ2ya4Gptham2hrxOiZc61iaBnPTAJPJiLILueLxmSzHJ81cMpuM/HVS8pjJZELxuQy5cbPlXGyMXWr1SBPOQ5312kGAT/t/9+3Aj6bE+rjE50ds6457va073ylJV2nj70PKvDqM0tNS8M7MEAyYPBk9t28HlZcHymAgwIcAHxIkSJBo+yDAp+2lBHyWzA1E3KooxK+2aqaltXjE9HEoLTwtW2gYrldhiQWsLA0PwsG925GwOR7RIRMQ4j+Gz5CxwB2unhMzgpaGB+GQZdsoy7b7d28FYzCIIMeV+TsDPkKr9WD/Mfydckn3LUfAR8gMCvYfg0WhFs8fyfO2x3vIYt68bN4UsdxNCsSEu/SGa1oZ8BHATmSwH3ZsisOhxB1I2BwPVZAvIqaPQ83VSlLSVU2AT0cHPnS1PfSRAhse8sj9rBzLwbmos5q722/n5HW0DvrKCug0arvHGQMv2/2wsn0ozU3ynMLxSa81do9Zrh0cw8hhTwPA0nrMDPLFqsjZMqAlZPfQ1QT43EtyDfxkWg2eG9wA/LAM8ffpgEr54SgmThiPP4z1xQNffw3qyhVQJhMBPgT4kCBBgkTbBwE+bS8l4KNkSLwoNADb1q9B5aVS/i60zR322mtaxK2KlL0mYvo47N+9VTRJFl5juF6F7RtjFbc1SbYVyr2amr8z4CN49wT7jxHbsTcFfISyrpAAb5nnj/T52mtau2MQoFLlpYv2hrIr54slb8KijWEYHNy7HZEK5SGlRaeJabNFBPh0fOBDV9sAEycS91FZAXuoQouAwzY7RwQoNo/z+3awX8s5FM4fy1qvH0qS7kv2uGUs8RgVzPClGTlKj8Pm/wvXF3VOKpIPJIqG1qeOH5ZdO6TnmACfe1B6q5lzUz4/usoK/v2/h4PjOP7fK2lZqTqfdPRyY/1w7DDGvP5v/M9rr+G+I0dA/forqPp6h8Bn8JAhiI+PR2pqKtLS0prUZ599Bk9PTxH4DB48uGWvJ8CHBAkSJNw/lIDPCy+8IAM+I0aMIMCnGZIuKAQPGWXZt0y3lclkQu01LYrPZqDobLqsBEO68AHLwszIt200GmUwRrgT78r8he3NJhPMJvk4HMtYyiLsxxcel94lt4VHlZcuOlzc2R5DzdVKORyyKcuQlXZIMhhMJiNfonE2HdrLpfzdeQJ7RHVU4GMFFgT42MrZMek0aug0JWDu8Lm7k9LLgJXNe+bKeZFAJfWZk3wGpsV7SJbdUye/dhDgcw/Lic+PYmevexz88KVovDiWgeZ8Pu9RdJevR0StV/KRb/HKy6PxwMsvo+sPP4BiWVCNjQ6BT89evTBkyBB4eXm5JE9PT/Tq1Uv8HdyzZ8+WvX7kyA4HfGzXNy+88AIBPiRIkOjY0dmAj+4u/Chy1hLdqWjHd8atZRg2d+b1fKcYKaQRjI7t7oi7CDkEgNIq2QAfupovjVgUGiB2ExPmpLQ/xWOwAUhSP6LmnLPODnvoagJ83B34KGfhuCqF8S1d+5p9Puz8eNoJ+NTRoPU60HrhvDT/HLO0TnbtKM7N5X2AbKG8zdgE+LiBmjB4tgM/7tLZi2XsunqRci/3UHOBD+XhAY9myva3cIteT4APCRIkSLh/dDrgo7k7P4aaBX0UjJSbej1drYfuklpsrS4FPnagpwWQwxH0cbQfu8ctcCY7LRlJ+xKwbN4UBPuP4TvmSECO7fE6g0iycyIFPU6gD4E9yupwwKda12mADw8mlDv+uX7NsRm/BcAHDkqx7jbosQXAjo6xKUmBjwB97M6zpRW7VAT4uJFcBT8F92ZL931fboJBVw6p6TTXwNl5FBHwc++ruSVdlALAuSsiwIcECRIk3D86I/C5G1k+bSXbu/O03lp+IcAeR9u2F9yQwqKs1GOYGcT7+vBG0/LsnqaOV3ocOn2F5djVdsfuyjjt/V7eSyLAp+Vq77bsLc4gtIPGkvGbCXwcwR4rYL47wMcOCCtA4ebIFvo0BXvoagJ83FLOwI8EntxL4OfjpfMwfEBfDB/QF2UXimw+b3xXL9oCpAUPI3VhFvH5uUeV8sNRTPAbx5s2f/NNk6bNPXv1wqBBgzBixAhFDR48GD179nT5d/FDDz2EP//5zxg6dKjo26k4HgE+JEiQIOH+0SmBj0Yoi7gzUOBOjGuFHfag516TFPhwDIPicxkoK86RdfMCq2we7RD46K2msnzZhsHuvDqDRU1t0xy19/ltCxHg0wbA526+Xw6Ajzo/H8kHEnFs/16X5Mh4uPnAx/o9Tj6wD1mpx8TMvfYAPnqtBskHEpF3Os96jC38rjral6PtCfBxb7nS2UvwyeHY9vH4EWCP59N/gOfTf0Dp+UInnzerzw9L05bPFfH5udeUnpaCWapgDJg8Gf+zfTuo/HxQNO0Q+AwaPBixsbFISUnBiRMn7BQfH48hQ4YolnIp6c9//jPeffddbNmyBd99953j8TqgaTMBPiRIkOh00VmBj7O75K35R7ytx9VZ7tS1NehRKtlqS5ghHVfJj8dRdo99pgAte16xlMX2zr6DMi6lbcCydu2aO0NZGAE+HQP4JB9I5M2FbToAOlKjxFDdtquWYoczpe5WNh2zZk0Zi9ilETKgK91WNpZUCuMqnnOl77xlW2F/6sIszAzyxZGvd1uBj+3+FLyGhPOrOD9xW4X/lvgE8YvpYgJ83Fy6SnlnL+HfW1uPH11lBaQlVXcy2DoaHy8Nx/ABfbFywTvYun4NhvXvg4aGBtfHoGmoLVCSlHvdO/ol6ycsWbQAXjND8LvYWFDJyaB0Oqdt2VNSUmA2m8FxnJ1SU1Nlbdib0qBBgxAXF4fc3FwYDAbH4xHgQ4IECRLuH71795YBn+HDh3ds4CNmiDQNCJqrJkstmjHunQI9wjwdlWPcjX04Og+sg22aOq92i0wHsE3xtTbm0i0tiXE3EeDTMYCP7koFinJzUJRjVUx0KEL8vXF4/1coyjnDP342HUU5OeDqOSvwUYKmAgxpolW69DujCvTF2iXz7TL4Wipr9k4TcxDmYQE+qkAfEfi4ck2QZSI58USSHa/tdaKOtmSEVLV6cU+Azz0ixZbu5bKuXhXn80Hr7yz4YetovDP1DQzr3wcrF7yDhoZ6JGyOx7D+fdDY6Bj4KPr81BOfn3tN5/J+wYb/fAr/qAg8vnAhqO3bQZWXg+I4h8DnxIkTDsFyWlpas4FPfHw88vLyQCuULIrjdRLgM3z4cBnw6d27NwE+JEiQ6DjR2YCPrJMLy0JdmI2kfQkoKchsg1IA60JMr9W0aNw7CXqEOTpfbLVt9kpzyqGk8CY7LRmHEhNwKHGHnTJTj4lG1bZZOsJ5z0w9Zle+Il3ECWbSBl2VncG0o30arttAIzfO9CHAx52Bj/xzKHSjExS/PAohAd4oyjkDxpJdx9VzMtjjCPjw3yXONdBikSqoCeBj012vTWUZWwp8OIZxGeC6AoZksEfh3An/prQ2CPC5x6Tk86MpkUOT8/l8xlsbhxLsAYD41dEY+kxvh8An9ci3eG5gP6xeGAqz2WzzrMXnRy8HPyUFWWIZW7uf806kCyXncOCbvXhv9Uo8NWsmPFauBFVU5BD4DB4yBPHx8UhNTUVaWpqdPvvsM3h6eroMfP7yl79g9uzZ2LZtG44cOeJ4PAJ8SJAgQcL9o9MBH8s/tsICJ2lfAlSBvjiwZ5tLYMZp+ZBlwcSy1hID2bg2iyvlH5kWVevA0gb+zrNttoujOTh7TnhessjRazVYF7MAJecyrf4bLoxhNw/JtrIFlA3oacoTR/r6dTHRUAX6KJalqAJ9oAr0wY5NcWAYk93Cb2aQL2I/iJC1UxbGFySMX3w2Q1wIN7XPqGA/FJ/LkL+fbgp9CPBxX+BDVzsotbLICnxyrPBDIvqqHvu+3IT45dGIXx6Fo/v3wqCr4q9fNpkseq0GiV9Ytz12aC8YQ5Ui8DHVapF8IBHxK6KxMXYpMk8etdt/dloyjh1IBMcwyE5LxroVNuMqACJ1YTYSNq9D/PIo+biOgE+9WQZ8stOSsTFuGeKXR2HHpjgRwtvui2VZJH+7D/GWOR09xHseiR5F9RzUOalIPpAI3RUrcBau2fpKDZK/TUSFuqRF5V0E+NyjUgA/0mwfoZU719A22T6OYA8ARL8zwSnwiX53IoY+0xvXr1yA4+wjHvywNC07jpKCTOLzcxd1ufw8Mk+dwJr1n2HwBD94zJoF6swZh8CnZ69eGDJkCLy8vBTl6emJXr16ufy7+KGHHsITTzyB4cOH46WXXnI8XicxbSbAhwQJEh06OiPwkcKGQ4k7EBLg3STwabJcS3rHmbWWGCgCH4W7w7b7ac3dble34WGXD4rOpssXUK3dv82iUQBJjl4nAiHJY/Gr+UXr/t1bUJR/ii9JsWj7xlhEzBiPkABv7NgUBzNjslv4rV053ynwEcYvOpsuAh/hsVPHD8v2l3HiCLZvjEVIgDcig/1Qe01LgM89qM4EfPhrhURNAR/Wmjk3a8pYO6AZFuyH8pIiWRZQdloy5oZMVNy2tkorAz6ro+bgwwVhMmCqCvTBnoT1VgAjgao7NsVBZeM9FBMdCvNts+z6sXPLOjuPIlWgD2IWhMFUa51DhbpEAnz4Y2BpGh8vDLeDuML+pftytG2M5ZhiP4iA+bZZ7Dp45JDVK0i4fid+sRGqQF9oL5QBBPh0PLkAflpb5iWFPdMnvYY6+rrs+ahZjoGPOicVzw3oi4VzJsPc2OjS/jiOA8sy0FVWyMEPKfe647qmuwxN2XkkHU6Cl984eLz1FqjUVFC3b4MymxXbsns0oeb+NnZpPAJ8SJAgQcL9gwCfpoGPK7DH1uvBJeCjkCXTJFBxFba4sM2hxAQr9LDNBGgJWFICPi4CJLpaGfgU5Z8CYzDIy1ZMJtRe0yIq2A8hAd7IOHFEXOQ5Aj6276Ez4FN0Nh0MY7LbZ9yqSHF/rS3/a28R4OP+wEcqacaPDPgIAIflM2VmBo3FqsjZKMz+EUZjHUwmIzJOHEHoDD+EBfvBdKNWNHQOV03EnOnjcOr4YTQa62Cq1WKHBXxu3xgrAhNVkC9C/L2xKmo2rmguotFoRPG5DIRZvp+m2lrxWiB8x0JnjEdh3k9oNBqhvVzG+w4FeKP4lxRxzskH90EV6MPPN/+UuO36tUsQEuCNuFWR4hw059V2wGfdhwsQEuCNzz9eiErNRRgt8+L35YOj3+yx7usAvy/ptkcP7UHYDD8E+4/B2pXzYb5tBmMwQBXIAy6TycQbXltKhOeGTMCisACXF9t2C3YCfNxDSuDHpsyLpptf4ieFPZ5P/wFDn+mN4QP6ImZRqOjJ4wz4fLQkHEOf6Y2CrB9akGHGl3zalnsR8HPn9GvNVRjrfsXFi+cxNSQYHqNHg/ruO75TV329IvBpl9/QBPiQIEGChPtHpwU+lsW6S8DHBtRkpyUjYXM84ldHIX41XyZgW74gBT4V6jwkbFknbltVUSzOwxZ8ZKclY11MtLhtSUGmQvkC7ztkuF6FnZZxM08eFRcv9FW9bJz41VE4lLjDzq8mzrL42r4xFocSd8juxNPVeru5VF0ptwM72WnJyEo9hgp1HnZuWYeEzfHIPHkMSfsSxDIIpWNM2pcg69wlnGc74HM2Xf6eSZR54qjs7rtT4GOjpoGPPaRzNRvMHdRhgU8zWot3NuCTsHkdQgK8UVd9Rfb5ZhgGGSeOQBXoI8LT7LRkqAJ98P3+r2TePGbGhA1rl2BPwn/E64UqyBfB/mNQV30FnMVomWMY7NgUh5AAb5QVF9l9xwqzfwTHWMfNPHnUDtjMtQCnuuorsmuF2WRC3DIevmovlAENnB3w0ZdpMNNSamasq5Mdq6lWi7BgP4TOGA/z7UZxX4vCAmCsvgLBwJlhGBz9Zg9CArxF4IMGYIMFOGkvl4nAJyuVP1+7tn8Ozs47xbUgwMf95Bj8ZPH+Pizj0ntPX9VglqSM66bhOlK+O4CQAG8M698Hwwf0xZK5QQgJGIMZk1+3g4r0VQ2eG9gP0ye/7tTQuemw+PzQOjufH1Lu1Tb6tUaPm3Q1GOMNNDbUw1Bbgw9WLkc/H2/02LgRVF4eKIPBCnzOngX13nughgwB5aRkq1u3bnj44YfRq1cvl9SzZ0888sgjDgFOjx490Lt3b/QJCECP7GwCfEiQIEHCnYMAH+eLeFvQsO7DBYo+L7ZlAgJ4iP0gQsxEkW4rzUoRSgqWvzfNcfmBpGxJ8B2KWxUpbi9AD3VhNqJVExXnGBXsh6pyfoG0LiYaIQHeCPYfIz5vvsUvfvSXNFigMIbSvNfFRGNJeBCWhgeJ2x3Ysw1Lw4MQGezHL6gkIEev1fBtnD+Qt3Gmqx0DH8ZgUHwvGIaBKtBXNvc7CXziV/PnrLToDFgCfO45CUbnBPgoA59l86ZgcVgAjn6zB8f275VJABvr1yyG+bYZG+OWISTAG5WXSu2ArdlkAicph3Jk2nxs/16HwKfRWCfbtqQgyw7YqAJ9sHX9GkUzaAEQCdcjW+AjAJj044cVv8sCjNJeKIPOsq9d2z8HY3PN0F2pEK8nwrW95PQJfl8Hd4O5aQCt1yHecj2tuXqlxUttAnzcV7Yt3WVt3DUlgBN/H02ZGs8PehxDn+kt8+zhOA7mxkakfHcAEarxGNa/D4Y+0xvzQ96C2SwHPh8v5bN7fjj0tZjdk3rkW0S/O5HPmmtBiaFDnx91HjF5boVu0tW4xRjR2FAPjjOj7uYN7P96L8aHzka/uWGgPvsM1IULVi+fX38FlZ8P6tNPQXl6Osz0efjhh/GXv/wFgwcPxpAhQ5rUs88+i7/+9a/o06cPevToYTde79698cYbb+DNdevQ9+JFAnxIkCBBwp1DCnwGDhzYuYCPC1kbtpk9wo//0qIzMBqNYklEpMVTRvC2EMBDSIA3FocF4EppAWqvVYrbRs7wk5U6COUHa1fOR6WkLGLJ3ECEBHjj4N7t4h11oRQrYvo4XCktgLGmBlUV5UADh2XvTUWI/xicOn4YNVcrxTKI7TalGFUV5eJjgmcNV8//wFugmoQQ/zHYv3sLaq5eQaPReoyqQB8Un8uwW8AtDgtAXfV11FZpYdBV4eDe7XyJxrkM2d156UJMNIpuCvgwDP+j2vIDU/qeCGVWwpyE8744LAAH925X7Lh1KHEHlswNRLD/GEXgI2Q8SbVs3hTxXDGMvFSsvX9AtmiBQoBPpwM+My2ZOEqm5AL8FcCGFcwYmywPbQnwMZvk48pNl60A5/t9u2TXD0eAyBb4HDuQKJ4DJeAjzK0oJwcleXn8vr7epbitKtBXBny4eg5hwROwOnoOTDdqoSurwMwgX6yKnG23EHc1WMs5qFDntfv3iKgV0jsGP0r+PmwdjVlT3uBhT7TcoFkKXszmRhT9fBzD+/e1Az5sHY3nBv6Rz+5psGb3zJoyFsP690GN9qLdfpsTHMeBYxmF7l6ZYhltu593N5CQ2aMzXkZuwxmcxVnQoMGYjDjzcxaWf/whBrz5JjxmzOC9fG7csJZ2cRyotDTF0q6ePXti4MCB+Ptrr2HYjBkYEh7ukp4NDcVfZ85EH29v9Ojd2+53c5/+/fHm8uV4KzUVfa9fB1Vf3+GBz8CBAwnwIUGCRMcMAnxcBz5ZqccQ+0EEKi+V2pVEiIDjrBw8REwfh0rNRTC0Aayl1EHYVrg7rb9kKT9YOR8NddY73xzDiF41kZLyAwH47N+9lV9kNQBo4EBf1WPHpjgc2LPVbvFlZkxQBfpKyp848dh56GEWS7RUgT7Yv3uLbLHHMQyKz2VAFegj8+8QSzTyf5Jl/ug05dZtJXNZNm8qgv3HoOZqpfiYM9NmwV+IpWnoNBW8X4aTTB3hvDtb2AqLW0fAx9H2i0IDUFacY83uIcDnnhIBPs6BjyqQhxKFZ06jKCdHppyfc1B0Np0vkarnHIKZuw18xDbrNvt3un09JwM6rgKf3Tv+I4e5LAuW1vOQf+l8mckznyHkA215EZKTEkUY3JJMCoAAnw4nqc9PE23czY2NyDhxBI1NeD9xHIfhA/rZAZ+dW9ZhWP8++GrbZ2I5oTonFcMH9MXKBe8oQsiWtZK3dPeqo+1MnknJV9MSMntyG87gPW4e5mEe8pCHW7cYVF4ux84vd+BvL3vBw8sLVEICn+Vz82aTXj4DBw7E6tWrsea//8U/srPxv3l5+N/8/CbVMzcXj5w5gx5btqDr8OF24/b4+9/R9+uv0ffaNTx4+zaomzcJ8CFBggQJdw0CfFwHPgzDyMqENOfzoS7MQtK+BCwND7ICBIYRFyRb16+ByWYhpLtSLgMnSlkvUonlB5ZyLNFsOf+Undmy+bZZHIOu1kNdmIWs1GNI2Bxv50UhM222LMiE7ZRKOTiG4Uu1JPDJLhNAnAuHuFVR/LaWxZ3mfL5imUZTwIel+ZKu5gCfRaEBKMz/SdZtSypnGT62XbqEzmDSDCfpIrK9f0i2RAT4dD7gE7MgDCEB3jDWVMoNyRkGjKV0Q9h+784Nihl6YPnW5YlfbBQ9we4E8GHraNEcWamkK/GLjfwx/nxcEfiUnD4pdgmzgzgsi4/en4sQf28Ya2rA1XNipzHbMlD1mVQe+CyRA5+SgkyxrCvOcr5rrla2YBFtWYAT4NMxpQB+KtR5dmDQFVAoQBxb4DNzylgMfaa3rKPXAkt7diUDZ7aOxvOD/sT//mih35TT1u6k5Esm28yez/AZPOGJURiFEziB+noWNwzXcfy/RzBtSiCe+PereHjRIlCHDoGqrLT38hk1ijdStmjgnDn4MDMTH5lMGNzYCA+O4zOCXJWDcam5c3k/IaG0rKqKAB8SJEiQcNcgwMd14COUdS2bNxUzg3yhCvQRy7ZkGSMS4HNgz1ZFiCPNtknaZ9Mty2ZbeSYO57i7Fst75Ozcsg7RIROgCrSfY1PAR/CpcVTKIS7YbjUqL+AkXblkPhsMg51beNPY9JTv7cq5hHOtBHzE90zSzUxQVMgEPmNIW6ng4WO0X9haFLeq+V26BGPbJXMD7Vq+u5vaBfhYyh3ulIhps3PgI/j07NgYawdBkg8kYmbQWLFzldDmPHZZpA2c1WNuyESEzhiPRss14E4AHzRA/I4K1w9hW01ZPuaGTMCc6eNg/LVGsUsXSxtEY+byi7kQjJhtS3OFa6GQsXP00B7x3wG9ViOCIfH4BM81C/wWuot9/vHCViyeCfDp8LJc+xwBH1dCfeakHfBJPfIthg/oi0+WzxM/f4KB83vBbyoaOAsZQVKDcfqqBi0t++I45Q5fpMsXL9vMHk94ohd6YQRGWIDPLdykq1FSkIfdXybg3ehIPDnuLXiEh4PKzbX38jl5UqaeubkYVFODQWYzegFWQOSqHIxL5eXxHcOE7fLzCfAhQYIECXcNAnwkwMdgsAM8th2pBB+MtSvnY//urTiwZxuK8k/hwJ5tipkmB/Zscwh8hAWHHcBpCfCxZPQse2+q6Kmzbf0aHNizFekp36PyUqndIkcZ+Dgv5WgO8NFVVsjKupbNm4KI6eNkhq2KcI2mmzRQFhZkQjbP3TBtFkyig/3HwGQyEuDTXOkrRChzx0TasjsEPoyhSmxJvjQ8SDRv/uj9ueL3SAAoXD0nAhdh28QvNmKuBbB+v+8rcew7BXzKLxYjLNgPqkAfxC2LxLH9e5GwOV68Bp86fljcVqktuwCcBeP7Y/v3In5FNFSBPpgzfRwqz18ELNsadFWWNvL8uYlbHoWZQb6YM30cf723BT4si707N0AVwJePpqe0vJwLIMCnM0gog9JV8i3WmxsC8FkU6i8Cn1mW7J7qKxfEMQUD559+/E7xM/m3Z/8Iz6f/IMsIemfqG3huYL826fAllHwpdfnqTPDHUWaPBzxAgRKBT0PDbTDGG6i5VoXSC8U4mnwEC1cux7iVK/HKf/+LERoNRhiNGAFgBMdhMMehp02WjgcAD7QA9ghylP0D8F5CJSXompBAgA8JEiRIuGsQ4OM68IlWTcTisABU6y/DZDKBMRjEDlJCKZQt8LHtRgXJHeb9u7eCqzeL5QG2fjeCls2bgmD/MTDW1NiDGgnwEcY9dfwwGo1GvpsOw4BjGBG+NAV8hPNhe1ddAEqC15Cth48jQBS3KhKRM8aL/j+25VzSH0hS+OMK8BEyhoTz6BT42GQGtQT4CIApYvo4AnxaIgvwofV3HsrcUeBjySa6q+9XS4GP5PrAsixMtVrssJi1i7JksFSWFcp8uEyGKrtt50wfh+/3fSUC1jsJfLgGDuUXcy3tqK1zWBQagMLsH2UARgn4cJZ286EWQ31Ba5fMR+n5M7JjRQOgvVyG9ZaW69LtlEq6WJZFxcU80S+sRtvyci6AAJ/OIKH0yWCoatFnhNZXICTAB9vWr4HZbFb06XFk4CxE6pFvMax/H2z5z8diRpAwzvRJr2FpeBCeG/hHDB/QDzGLQmG6UdvCT7Tjkq/OAn8cZfZQlj8B+Ji5RjQ21KP+9i3cvsWApg24dPkSzp0/jwy1GicuXcIJoxEnAJwAEA9gCFoJeJqjkhJQH36I7mPHEuBDggQJEu4aBPjYAB8bMCBdEMwM8sXisABxsS+MpS7MEu862wKfkOmWEC8AACAASURBVABvlJfkgmOtvjqCcXFlWSnQwP8oEoyZpdtKIY5DUCNZ0AmlYdKSKWGfQhv2poCPAJ+WzA1E7TWtbFGmBFiaAj7CXXbBM6e06IxiOZdOb/HnsZx/Z/CFrtYjad9OEb7UXK0U3yNHwIeulpfnNRf4SM/h1vVrZO2b2/uHZUtEgE/rgI9Oc+8CH5PJJJYzSsskrZlqJphqtSjO5Q2bjTWVMNXWgqVp2fUOLG/2bqrVovhcBorOpqPRaLT3DTMZFUE1xzAwm4wysGI2mRSvFeK2NmNzLAOzyQTt5TIUnU1H2YUc6xwk12eOZWGqrQVjMMjmz/uuGVF2IRdFOTnQXi61XBfk+9GUnRU92kwmo0UmsLQOqkAf/OeTRfbAp5T3JPv844V8x8VWBAE+HV9CxgvDMC38lPBt2g06PkNI8Om5qD4nZvLs+3KTnYGzNMSMoEpr566PlvAZQUOf6Y01K97D2pXzEew/BsP690HkTL8Wd54TZy2UfNG6TgF/msrsEf4GYzDiEY9UpCJN4S+VS+WFNKQiDfk4CwNopJrN8DKb7xzwaWwExTCgrl0Dde4cuu7cie5jx+I3f/0rAT4kSJAg4a4hAJ8nnnjCKfB56623OjTwWTw3EHGrohC/2l6ZJ4+Cq+dE8+Sl4UFiy+9l86aI4EEJ+CwKDRBLCqTtvbeuXyNbQNiWHxxK3IH41dHWTl9lBUAD5xT4VKj5O86RM8aLYyRsjkd0yAREzBjv0MMndlUkDiXuAFdvlh1nVLCf3bwXhQbAWFMtzlsJ+LA0bYVN13XiXfBFoQEybyClDle2wGeJwvsyM8gXIQF8W/rSwtOyRWJbAB+lfUaFTBD3WXmp1AYGtf+PzOaKAJ+OC3wURds/L/hTic9bvrdSSCQFMrKMPwlUaVI2EKlZr7GdA8vYbye5nojXHklWEy/GDuJK4U24aiKWhgfBVKuVbZNsae+ennJYBq5Y1mocnZ5ymAdNrQgCfDq+BODD1be89I8P/vXFv6Rg24a1Mu+ohM3xGNa/j2LHOGcZQZ5P/wEXis/C3NgIs9kM041aqAJ9MKx/H5RdKELqkSQkbI5HwuZ4ETi1aOYW+MNK/PEE7x91B4E/TWX2CH890RNDMAReLv4JXb1Sb9+C161bdw74MAwonQ7U8eOgFixA99dew6OenvjLM890CODz1ltvOQU+TzzxBAE+JEiQ6HhBgM8O0dDYUUvuA3u2gas3gzEYELcqUvZcxPRx2L97K4rOpls9e+rNInjYv3srtm1YKzNO3rp+DQ8+pHeyLeUHkbblByvnW7NiLNs6Aj4cK4zhpziGMHdTba3oWxEVbN1W6AJmvm0WW8cLEuZdc/WKCJ4cAh+bxZuw321OyrmE90X4X2FcpfdlUSjvT1R5qZS/WypZ4LUF8FHap+CJJOxTupBu7x+YLREBPh0L+NDVTqAPrbd8r3TKz0tgiexYnQAZR8+xdfwYigBHYQyW1iuPQ+v51tHO5lBHy14vM3W3vN4ZBBPADcuyMpgveBtJ/X6Eclo08FkUe3duFIF+rbaSB02tCAJ8Or7UBVk88GmF15M0OI6zMwrfu3MjhvXvg8VhAbLMHLaOFrN7lDKCpCVeQkTNmoChz/TG8AF9Max/H1HDB/RFyncH2uw4AA4cy3QIz5+6X2uazOyR/nk0428kRuIETiC1+jq81Gp4XLoEymhsO9BjNIK6fBnUL7+AOngQXZcvxwMjR+K3f/4znnj6aXh6ehLgQ4IECRLuGp0d+Agp/6Jqa2GqrYHJyP93o8koli8JJQlCeUHR2XQYa2rAGAyS8gWzaHpqvtVoedz6mpqrlfLyB8lCSBijvCQXRWfTob1cKvrwSO96y8ofHIwhlGBIxxDLKWTlGCZxW+kdbNtxZPOWlnzYlmgoLOwEkFJ56WLT2T0WyUsrbGWSlVRJF5DW91Nu2ExXyxe7wvi25Sau7tOdYQ9dTYBPRwQ+rkrpmPSVFdBp1O1+blsjvUZt97442tb2esAo+BU58vv50GJyPWf6OJQWFYilqK0JAnw6uPS8YXNFaXEbghL7YG4axMwcIVuYNzofi2H9+1g6dym0dDdctxtrZpAvhj7TG19u/RT19fVobGxAyncHRPBToy1FSzN9lIJrcP+yr4b6201m9rT0T/D8SS04B68NG+CxaxcojabtgM/ly6B27wY1fz4ob288MGwYft+/P55+9lkMf+45vPjiiwT4kCBBgoS7RmcHPg7vdEvvBNtADlk5hCQrRbadg5IE+zvZtN3dco5lFLd1VhJhN4ZtCYbtOJL5yba1mbfiOM5KM2yeE4yeF4UG2JV92f5YEs59k+9Rc+VkTKX3tjljuqsI8OkYwIefE81nsyiJdnF8zd1pad/mkhwrrdcpLgrFc2QnOfTh/YpqRW+jGi0Py239fqqulKMol/c+Ym8aCPAhavr7JXTo0pQAdxD4AIDpRi1WLwoVwUyEii83H/pMbxRk/SACJ6USLyGE5xbOmSwzf+Y4DjGLQjH0md4o+vm4bKyPloS7XO7F1tH4eGk4ik+fsANgHGc1fKb1FaJ0mhJUqPPuafgjAJ9wbi6GYMgdAT5ZZ07jrQUL8Eh4OLrt2QMqPR3U6dOgCgpAlZaC0mpB1daCMplANTTw3bbMZlC3b/NZPLW1oKqqQJWV8a85fRpURga67N6N++fMRo8RI/Dw43/Eo489ir8+9RT+9re/4aWXXsKoUaMI8CFBggQJd43OCHzoan4R4BCe0ArPN1jU1PYNyv4Tyq/TK+/LybbNfc4pmFE6HgfHaLs/5TGtr1fnZyN5XwI+XMxn9xxPPiwDR64s5lw5Dmm5irPnnb7vTt5bV8Z0R7UHtCDApxXvV2WF2HZe+ByzrHL3OmVA6drnoeXnRQHQ2paItakc7c8KjV06TwJwl5bX1nOWjB55Fy+reA8SMXtQr4FOo3Zpoess1PlZKMnLBF1d1e7XB6I2/v5qSlCSlwmDrmUdupobZrMZjY0NaGxsQG2VFs8N7IfX//WCDN6sWxFtV+Jl+1zB6Z/snosKnYKhz/RG6flC8bl1K6IxfEBfpP/3eySs/wgJ6z/EocQdYG4qe1slfb0Twwf0xYEvt4Lj7M2lrcHJxHEchIxdAQCJ10V9+0MgoaTrTMMviEc8hmCI05KulgCfguIihC9dgr/++1U8/K9/gfL1BTVtGqgFC0CtXw8qKYkvy7p8mYc+AuyhaVCXLvGA59tvQW3YAOr990G9/TYoX1/cP3IE/nfYUPQdOBBPPPM0+j/9FJ4bNgwvvfQSRo4cSYAPCRIkSLhzdFbg4/zHWQV0GuUfEEqLD1pfAY3lrlN7L0bbWwIUUedniebKW9evQaNNZx5nY+gr+fN5L/yA66giwKflam/g0yTEaAH0aR3wcZYxeSfeA0deRdbsTOG4mswUFIyeFcGOcwlj6DRqlORntbpUhwCfjquKUh74MC1syd7aqNFWoignXfyMiu3b/V6XlXhJn7MFRNbnLPCosUF87NUXnoXn03+Qef0M698Hr/x9IMouFClk8ZhRdqGolQCMA9fAgKV10JzPt3x/slBRYMkC0rTPb4ibdDVYpg45DacxlwvDYAxGT/S0Azg90RODMAgjXPwLQxhykQuNRoO1a9fgHy++iP/36KOgHn4Y1OOPg3r+eVB+fugyfz66xsej657d8EhOBnXyJKgff4THd9+hy1dfoWt8HDzeew/dg4LwW9+x6P3ii/j9E0/g8T/9CYMHD8LIES/B+/VXMdb7NUyeMAHTpk3DtGnTEBgYSIAPCRIkSLhrEOBjL35x1Ty/DAEStfditL0lAB2OYVCcm4GyC0V2LZulmU1KEn4g6zQE+NwpEeDTcrUn8KH1Ffawh9YjOyUZCZvjxa5yR/fvhe5KhcvQp+XAxxWg0tbvgXWfeq0GSfsSkHn8GBiDAc6Ajzo/G0n7EviFt6Q7GV2tk8056eudOJSYIPNucwaLBFBDgA+RI1Wo8/jPnYOMl7sR0s9n0p6dGNa/D77ZtcUuw8b63GbHz+20Ppf0Nf/Y6/96Aed+SUNDQwNqtJWIXRqBYf374F/PD7CDSrbzcRT0VT2S9uxERWmJ0+25BkbMorKXBQLdpWwgaVt2Z5k+gzAIsYhFClJwwoW/XOTCAAOu6vXYtm0b3nhrHHr36Quqa1dQDz4I6je/AdW3L7r1748HX3gBD44ahW5eXvAYPRpdvLxwn5cXHho9Gg//4x+4b0B/PDpsGEb5TcDEGTMwwX8yAv0nIWTG2widPQthc2Zh9swZWBAxH8uXL8eSJUswb948AnxIkCBBwl2DAB8F6SucZvkoSVfZMRazrZUU7Ci1UW4K9ggLUp3Gej7b+8d6RxQBPi1XewIfljbIoEN2SjLCVROhmuSDkIneMoUF+yHjx6N2XeWUfMqE750V0Ch43jgoh5LCl3UxC1Ccm2nX7t15Vo7C/pyCIynEycLMyb6I/SACptpaOAM+SfsSoJrsiwN7tjkFPjP9xyJkojfMtxpF4JOdkox1MdFyM3jLXHWV/M0BUtJF5EgiFKxnWvUZaavgODMyfjgC041au+fGvj4So597BnV0teJznk/3Rh1tNXmODp2Koc/0xrlf0sBJOn2ZzWaoJvnwfj+S7KLslGREh01FcW5Gk9Anac9OPDewH4YP6ItX/j4QkXOCcHDXDgeZQZaSrzpLSafF90cZAslBkJARJANCrfzt0VSmzwiMQApScKv+FmpqrkNzqQLlFWV2qtCUo7LyCq5du4rq69dQXFSILVu2YPqMGRg6dBgefewxdO/e3Qo57uuGhx5+GI/8zyO47/774dGlC7p264buDzyA/+nZE7/97W/Ru08fDB02HNOmvY3IyChERc5HdOR7eD86Au9HRyBi3hzMmRWM9yMjsGLFClEE+JAgQYKEm0bv3r0L+vbtS4CPjZqd5WNZzJIsH2feSE1n9gjnXczwIcDnjogAHzcEPpXy7J7slGTMnOyLOdPHYf/urai8VAqj0Qjt5TIc3LsdIRO9oZrkg+LcDBFwNJWt0twyMWkGTNK+BKgm+aAoJ122P4f7bIkUgI9qkg/WrpzfJPA5lLgDIRO9mwQ+qsm+CJ4wRgZ8ZvmP5fdhAT7S4xIWhwT4EDlSSV7bZIG1KhpY2X8qzUV9NhvDB/TFJ4vn2bVpF59bZH1OKPGa7veaWOIljbBgvrV7jfaK+Ni6FdEY1r+PzAPIUQgw6d1pb2LMK//A0GesreFVk3xwcO92Jx5AEt8fhgFjMVjXaUpQUZDnBATJoVBJHm+mbguGmoJCTWX6CJ48Ol0Vjh45jK1bN2Prlk3OtXkj4mPXIjo6EtOnT8dk/wB4jf4XHn3sMfH3roeHB7p164b77rvv/7P37s9t3Gea706qpjJ/wGYqiZw9s5Wtc2Ips3NsOZnsTuVkM9mZrRFB75QupETJkxEJ0HFESY5EUrbjq0TacyyRcmxHV5JyrAtp65aRRdKyZDuWKOlEEslEvEAWSUDmBXBMER2b6O6IJPo5P3R/v+gGunEnGiDep+qpxFSjuwE0wP5++L7Piy996Uv8Z1/60pfw53/+5/j6okX4+x/9A37843/F5s2bUFu7FdtqtnDYQ8Dnv+C+++4j4EMikRaWCPhYWF/lk+BjqMondbPXm4GeXJ3CsVBMwCf/gI8wqQMTgh+bXSWoWLUMt/tuGitPZHWKYPvbR9VKn/KVEMVgQu1JyUCayEybU60tcJYUceBjlncTDxrFBz5GMJUt4ONaXcyBT+TzFvxeAj7kmLYd+MzK8A6741aieYYGUf3TtaYwJhzyfJP/W7jFK7o1zJj3E27p+sf/9tdYpssAiiWWDfTZ6CeYm5vD3fExnDh6EFsfK+M5QbuerY6CU7GlhCeBaSBIEnwQ/BMQ/BP8+z1pKMSqhVjrmFYt9MXkOGRpGr/544d47N5jvNKHAZ8RzzAO7N+LJ7dVJ+RtNVuw9WebsbFqA6qqNmJNWRn+7wcejKr0ifSXv/xlfOUv/xIPPrgUP/7xv6KmphbbaqsNoId5c9Wj2PBoBZ5++ucEfEgkEmkhiIBPjEWWl6p8sgl6cnnc6kKzncDHED6ch7YL+OjhReeJVjhLHTjw+stRsEcPfTZWrOQwxABWBD86T7Sisa4WjXU1aN7bgJHBAUSOIL96oROn21ogSRJva2IZQVIgYNiuYUcNnCVFaNqzC6dam40ZOBHHO3W4GZ6hQdPjXTnfAc/QIHbXb0NjXY2xRYxBnywBH+FTr/palxRhw/rlOHmsCR73oDbFC5AFAZ0nWrX8JN1zc8fOHDETAZ+FawYE7AI+/nEvBrXry+Pu1apTfKZVP6HQXNR5WoU8P7rmYTx4v7HFi4ll++zf/QIHMlcvdOKhxffh5Z//LC6k8Q678dCS+6KAkaKEEAqp8MdZ6sDSxYvQ9GpdktAnlsKVQYqiQJmRIE8H1AqhSZ8KhViIfsyWMdW3fv//4Z1Tb+HXH7yNsxPv8EqfH+AHeB/vY3hkCHv3vo4naszhi5Vrtv4Mjz++CevXr0fp6tVRlT6R/o9f+Qr+xw9/xCt7rGCPHvg888wzePnll7F//360tbUR8CGRSKR8FQGfGKYqn+yCHmrfyprtAj4+7yCHPnZfg/kMfBrrauEsKULf9YuWMESWZYhiMKoqxTvsxmZXCZwRuT+uUge6zp3lMAOzwO76WrhKHWje0wDX6mLD9vW1LoTuhfh2zpIiVKxaxv+dVcj47yR3vPpaFzZWrOTbGQBNloGP95YblasfRsWqZfy5nX3rCJQZBcKnXrz05KOm+UmuUge63mtPaoFPwGeB2u/BYM9l+LyDgA3Axz/u5deWZ2gAnps9cPeoVSnu3ivqd8u0EHMfDN7oQ56FT/34zre/gZ89uhohk1Bm1o41OfYJ/5lZlZDlMY+0YOniRTHh0NTEOB5ach9+9N3FCP7xbryXIoMyjoo3VAtprWP6aqHffnQO73eeQW/3b9ExcRaVogubsAnd6Mbt27fwi8adqPqJExsercCGRyuwuepRbK56FFsf36C6ejO2Vm/GE9VGMPP4piq4XBV4/PGfYe26R/B//NVfRd3/fvnLX8Z//MpX8ODSh/Cv69ejtnYbnthWg6eeqMEzP38CLzz3NJ5/9mn8/Mlavt9nn6rBq7texIcffojBwUH4fD4Eg0ECPiQSiZSvIuATZ6GVZHgzVfkQ6MkH2wJ8Io5t97WYz8CnUoMSwbtjBhAiTBohR2TrlSwI2OwqwYb1y3Gx8wyCd8cgBoMY6O5Cfa0TrlIHRgb7OYRprFOrdqrKV6Dv2kc8I6i+1gVnSZEavDqjYMIzgKY9u+AsKcKZ1jcx1N8HZUZJ+Xg7qssxPTmK8U+GMTE6YltLlywIGB7oh6vUgR3V5Rjqu4mAbwSYVXBo/244S4tw4PWXMdTfh7m5OYhiEF3nzsJV6kBdrTOpqgMCPgvUeuCTZttfshLu+vl1FfCN8O8Sz9Agnxw22HMZ7t4rEPw+FfxEVP0AalXN3fExw5SxQ798yXLSlzHbJ7V2rk3OEjx4/9dxsfNMTDhU/dN1UcHQuaMwFPr8888xMDCA3/zuNzj3h3f51K3h4dvY+9ovOPB5onoTXtlZj0P7X8MbB6x97FcHcOxXB3D88CEceeMgHt+8Af/5P0cDH1bZ86/r1+Pxnz0eBXteeO5pPP3UNrxY9wJ+1XIQH5zvxI3L76t/TBBFw2tKwIdEIpHyVAR84t+sZbvKh+2DgSa7F7gEehaeCfjkN/BhUEIMBqOAjzDpswQ+Vy90wlXqQN+1jyDpWsEkIYCpiWG4Sh1o2FHNK3cYgOm79hEkKbz95ffa4Sp18GoXzCroOH4MzpIiDntiHk+SIE6NWx8vsnLJxgwfZUbhGT6he3PArPrcTh1uxq7tW3F3fMiQ4aMoCm9vM6t8sBIBnwVqm4CPLETDnsjvFJ9XD37Uih937xX1+zlO1U/L6y/iR99dbDrNyyzbJ5l2LgD4zre/gQe+9TXT/evV/Fo9li5ehIO/2JHBtq750RdffIGRkRGMeEbw2eRnkGUZXq8Xb7zxBp5//nns378ffb+7gT/+8Y+QAgEEfBMI+CYwcXsAE7cHMDLYjYHurihfv3Qe/7bjGfxf/+d/wZ/92Z/hP/yHcGXPAw8+iEceeQRbt2zB1p9tNFQL1W1/Di1N+3DhXDs+Hvw9Jv2jCHw2wa8JSTJOlSPgQyKRSHkqAj7xna0qn/BNmA6M5HmlUBTooclbOWECPgsX+MSq8GnZ18ihx6nW5rAPq64qX4Gq8hUa2AgDmKD+OLKMwZ4rEcAHHPgMD4QrdiyPpznR44Vhj/H5ZTu0mYEpFQSFIIoin9bjveWGu/cKTh9pwcaKleo+CPiQbQA+etjjG42GPZHnx1pt9UHF7t4r8AwNQjGp+AHUsetzFte3WbZPMu1cbCJYZIWQmVpefxFLFy/CgVe2c+Dzt3/zV2h6tQ6nWpuxyVWCk282GaqT7JQoivB6vXC73bh79y7u3LmDN954A3v37kV3d3cUZAGgtgIqulwh1kImSRAmfQj4J9B67FdY+sDfcODDKnvWrXsEj1a6UPXTR1H1EydqflaFnS8+j2Nv7MdH7/07bl77iL/nLHSa/TcBHxKJRFogIuAT33xE+zxW+ZhNqWL/nY9VPgR6ctu2AR+/h4BPKu9XBPCp3+aCc9UyDA/0g49qN4EXkcCHZf9YmWXVMNjBAIwYAWAYaIkHfDJyPFbVw9+DzAKfSECWKPCRBT9Otx3CJucquEod3IbnRcCHnGXgkxTsiThPPqHK3cPhD6v48d1xQ5iMDnqOlFW2TzLtXAwOJVINVFv1iKH1i8Gion/8OyxdfB8evP/rWLp4EU786mCMEe7ZlSiKGB0dxejoKPr7+3Hy5ElcvXoVX3zxRcr7/M1vfoPvf//7+Iu/+Aue2fPjf12P2m1P4oVnn8P+119Dx69P48bF9+Ht78VAd/wJZAR8SCQSaYGIgE9inq8qn5hTqnT7ECbtX+gmBHomdRkBBHpy1naFNnuHKLQ5pfcrAvg0722As6QIXefOmrc+ad794ja8uK2SZ+0woHLz2kfov3HJ0pGZOqkDnwwcL+o9SA34sPM78auDlq+Zf9wLV6kDG9Yv51VHVsBn94vb+LY7X9iCd9oO49K772DszhAadlRTSxdZ/exqk5wCvhHMN/BJGfborQM/kfBnsCd21Q/T3fEx9TtHq+RJtp2rcnVxQvk9QHh0++TYKADgdJsa9vz337kfv//tbzAtTKLp1boshzrHlyzLmJiYwMcff4zR0VEVzicpfcXPmTNn8MADD+Arf/mX+B8//BHKK5yof/El/Prf/x0ff/wxJEni20ZWC0VWDTFHwj0CPiQSiZSnIuCT4E3bWJIj2id9MSt0Esm0yacqH3a+BHryw7aOZR/LH4CZS8BHmPTpWqouw1XqQFX5CoiiSfuTBi8qVxfDWbIMd8eHgFkFpw6rVS79Ny5BksTwzb0QgBQIqIs53Tj1dIGP5fE0J3S8DAEf9prV1VRYjrK/omUORcKdSODjHXajUvvZ5NhtTE0MQwmFtMWpghe3VcJZQhU+5DDwEfwTSS/ok1FGYI/efo9h/Lg+6Jll/Xj6ei2nfOlBzZXzHXD849+h7/rFuACHBT4/8K2vYXZ2Jua2DCTpR7c3atVBb725j8OlXM72SSdoWlEUhEIhhEIhfPjhh/jhD3+Ib3zjP6Fk9Rr8cu8+DA0NI8S/l9IXAR8SiUTKUxHwiQ0xDDc/GajySRb0MMhk9yKXQM/Csp3AJ9fhZc4CH7/HEHrMqkia9zRACkxE5N348dKTj8JZsgwHXn+ZgwqPexCuUgfqa50Qp8YNbVPu3it4dM3DaNhRExWinCrwsTyeLMPdezWx42UI+EiSxMe9m1ZGCX689IQKai69e8YwLj4K+Nxyw1XqwMFf7lQDcXWhzZ0n2+AqdVBLFxnCpA+eofkHPhmHPXpHgJ9U8n4URcHc3FxC4OHqhU4sXbwIj/34nxEKxf78bHapk7zePrSPt2ttcq6Kyg8qBLHXeHZ2FnNzcxkFPUwEfEgkEilPVejARxZ8gCwBsmz0rBz1s3SrfFIBPewcc83sfAn05KcJ+OQf8PF5B8N5PbIMcWqcA4yNFSvRvLcBp1qb0bKvEZucq/h48+DdSV3QsMLbwTZWrMTJN5twqrUZjXW1PLtm6NbN6BYrBlM0M9By4uhBXqFzqrUFzpIi1Nc6caq1GcpMKKHjjQ3d5JOvMg98fAao06VNF3OVOlC/zcXDo6Nes2DQkH3kWl0MZ0kRTr7ZBI97EMqMgo0V6vYNO6px6nATTh1uwUtPVPI2r4pVyyCKwYQXUwR8FqbZ+6rMmITxZkDzCnv09vuiwI9p3s+YB4Jf3T5e3o+Z9Pk94udTltv9+ughPLREre7RT/IyGwdPyowI+JBIJFKeqtCBjyXsYTf7kdAnyfBmtsiNBUbyEfToz5dAT/6ZgE9+Ah99lQ+DPs17dqGqfIUhDHnD+uU4/sYBBO+OGYKb1UoXESePNZk+Rh2/HoZKYeBz1xL4sO0nRkc4gHKWFGHk434oswpC90IxjzefLV3CpBH4SJKEge4u1Nc6owKkN6xfjuNHzF+zk2828e3YGPmR2wNR+6mrqUDf9Ys4+9YROEuKDDkm8UTAZ+HZN6YFNnsG1ElLGZbwqTc7sMfkeUWCH33lj7vnipr309cTd7x7pB7+p/8HD3zr63jw/q/joSX3oapiJZpfqze0ku1+vhYPLbkPD3zra/j9b3/DP2PCp348tOQ+bPnJmrjVQaTkRcCHRCKR8lQEfMIwp/OtQ/jgfIehlD8jVT5j5q1g+Q56knkNyLllAj75CXwiw5sZwBHFIIYH+nkIcjAYjBnmLEkSRDGIge4u9N+4hPE7QxC1x+grW0RRjGrn4o8PBg2wBrMKRFHkTKCoRgAAIABJREFU+9TvK63jxQA+7DxEUYR+4pb+tZOFaOgjiiLEqXF+PsMD/VGvmRGSSRj/ZBj9Ny5hamIYmFU4zNI/p5DWtqIoCv//iYqAz8Kzp69XnXYUyHA716wM/x23LbDHYH8M8KNV/jBI4+69Ao+7l0NrK83NzaH/xiUc/MUObFi/HEsXL8LSxYvw0JL7uB+8/+v44Xfux0cdvzbk87B2MP2IdlLmRMCHRCKR8lSFBnz08EYWjMDn0Ucexq7tW3lOg/CpF7vrt2GwWyvHnlUfI/g9fNEqTMaGJGbOJ9AjCz74CfQsOBPwyV/gI0waoUfY4TDkqH8zGT/OQEbk9nrQkYgjt+f7FATrf0vmeGbvg+l24QqkyNfP6jH8fKxeM5PtWfsZM/t9kG5eBgGfBWa/B+6eK/Dc7Mloloosy/AOuzHYc4VP/8qF5xqz6scw6esyhz+xAp/VMOI5BP94F5fOvYODv9iBnU9vwYFXtuP4GwcwLUxGva4tr7+EpYsXqZWD81BRVegi4EMikUh5qkIGPuCLDfX/D3R3YXxkmN/Qd7YdgmutwzA2mFX9qLBI4v8btV9tG/1NUb6BHn3uEIGehWUCPvkNfIRJK+hjDkKSeowFHLKCIDFBTYLnZ308v8X7YLK9CejR2/JxMV4zq+31kIoBn3RHbhPwWVj2DmV+HLs8LcCrVQ15bvYg8FmOXisWAMgS/vT1QpatM47006jUMGLz6p3aqke0wOZJ038npScCPiQSiZSnIuADDn1UqBMGOx2tLXCWFUUDn1nwhYcV7GHW3wDlI+jRj9EmLxxzaJHN/CUCPqm/XybAh5mDjChb78/qMemco36f6jXm1v3c+hwzZb/XnfD7Yn4u1q+Z+bZ+yIIA7y23GuRMFT5knTMd1ix8Gg5n9gwN5C7siXSC8MdQ9SOkFvjc8FwNfvTdxZibm83Ia04yioAPiUQi5akKDfg01tWgeW+DeiMWkR+hz/D58EInGnbUwFlWhKY9u9DR2gwpMIHONnUbKTCh3pTo4E7n2dPoaG1R9xsJfCZ9hsBnuxetCYOebAABdkNYwM528HWhAB+/RZtBJpzV9ysG8MlJ2/Be21K1Nqlb2BPwIWvOdFizf1wXzuwZyN9rxO+zBkAc/ugyf9h3yLSQUPhzKBSi6VzzKAI+JBKJlKcqNODjLCuCs6wIrrUONO9t4Hk9mIUhw2d3fS2cZUWoWLOMP2buT3N49vF/QXXFSoTEIF9oQJbhH/eikj1eFM2BjzbGnP0FK1dsO+jxFoJzEyAsdODD/pKcceCTZfBCwCd3gc9gDwEfstEZDWuelfm1kRN5PZl0XPhz2TCdy9PXC5/XDcHvUyGQnHwVECl1EfAhkUikPFWhAR82maW6YiWcZUUQp8Y58HGtK8bOF7YgdC+ECc8ImvbsgrOsCGdOv83butqPNcNVVoT3z501VPl0nj0NZ5kD5989Y1nhI0z6OFgRJnMQ9GRrxLrfBIjkQJWNbSbgs+AgwHy9XwR8cu+9JuBDjrS7N3NhzcKnXt7GZffzmlf7fVG/E/XwRw+ABnuuGKZ/CZOptYCRkhMBHxKJRMpTFRrwkQUfpMAEBrq7cEGDNmbAB7MKOlqbdRk+aiWQz+uBa60DTXt2ISSKfLHx0tNqRVDw7pgutNlvclNjf5VProGebLcz5ZoJ+Cw8CDBf7xcBn9x7rwn4kA32a+1c3sGMtHOxkOYFV92TwOtoWv0zZAaBjACItYPpq4EICKUvAj4kEomUpyo04NPR2sxLrZWIEbtG4GMV2qyg/uc1qC5fwdu63L1X4FpbjAOvv2xo55IF8xsZu6p8cg702H1DmSMm4DN/9i6Q0HECPgR8yPlhn5dN50q/nUsW/LxaqKCvC390RawpBBoajKgEioZBDASpf2zyhdvDCArFFQEfEolEylMVGvBh+T3PbF6H9jMnDdO3EgM+MtrPnISrzIH3z52FIklo2bcbzrIinH/3nZjtXPqbl2xW+QiT4fwgAj25ZwI+8+eFMmWOgA8BH3J+mAEfwZ8+8PHfcavVQqMFVt0TzxbVP+GMtZEwCNJgkBEChWFQJBDSZwX57rjDUEjwJRwevVBFwIdEIpHyVIUGfHa+sAVb1y+Hc80yOMsceP+9sxzmxAY+Egc+vjFjW9ezjz+CreuXYy44Hbudy3BTOP8LImGSQE+27fN60Ov2oeO6h7vH7UMgxutOwIeAT6LvV948FwI+SYuAz8JwxoCPPqw5X0aw2+F48McEBEWG+XvcPUlDIUO1kB4MLeBqIQI+JBKJlKf66le/agA+S5cuxfe+9z18//vfxw9+8AP84Ac/wPe///0FA3xCooiQGMT7587CWebgU7kSBz4AZmU07KhGdfkKDHR3wbXWkXA7l/4mhUGYhQJ6zCZupXVcvwe9t3zodftyP+vH70HndQ+OfejBsQ88OKrzsQ/Un4+4zRejBHwI+CT6fuXNcyHgk7QI+CwMZwr4yNOCChXcPbY/p7yy3xO3Bcxs6qJvzKP+YUZn/eP12UFJVwsNueHzay1kkz7IsqxOGMszKLRQgE/k+uZ73/seli5dagA+X/3qVwn4kEikhaNCAz4MyLAqHT3giQl8JD3wAd5/rx2utQ7UP1UNZ1kR+q5fhCz44rdzGW4MM7soEiYXAOjRIE+HDp4wYMLccS1cOZMTIIjBngjQE+ljH5hDHwI+BHwSfb/y5rkQ8ElaBHwWhsPAxwMg9WtClmVdfo/9zyvvnQYI4hCI729CtRkYSqFayOPuhW/YDd+wvoVMyDkoRMCHRCKR8lSFBnw6WpvRsq8RNc5VqFizDH3XL8Zt6ap/qhrtrc2GKh8p4INrrQPONUV4qqoM4t0xDnzitXPpb0AyUeUjTIahC9tfNhaGGQM9JpAnFjiJrJwxA0GBLN5IJgJ79Occ+CzidSTgMy8WJgn42GYCPkmLgM8CsX5KVxrAh66J7L1fHAKlBIKs9h2GQj6/br9DqbeQ+YYGVTCkHZdBIVnODhQi4EMikUh5qkIDPs6yIjjLivDzjWU433lGbcOalU2BT8DnQU3FSv6YkY/7ocwqhrYuZ1kRDmrtXPqFZqJOp8pHmLQB9PC/ZmUG9Fi1QaXjYx9kD/r03vLh2IfJnR8BnywBH104ejZf2/l8v/LmuRDwSVq0uF8gziDw8bh7ebWQ7c+r0JwsCNJtGxsE6c2g0IQKhfyJVgqZj6I3QCF9tVCGWsgI+JBIJFKeqtCAT/+NSxj+uB9zwWB4opYGfEJiEKF7oq51S0FIFDHQ3aXl+IQMOT6NdTVwlhVh7M5tY25PMjdnKVb56Ees5xvo8XnDoCdTkMcM+nRc88QMS07XqcAeAj7ZBz4LYbE078AnIrsiXbPWUgI+iYuAzwJxBoGP4FevL89Q9q9rsvX7mzAIysj39QS3FRRKpVrIDBAxw+K7jIAPiUQi5akKDfgokgRFDo9O58An8r81qANZhjIjGca3YxaQBT8q1xVjxxNbDGHN/jGvCkKS+IWezOIoJ0BPKrk5EW1b8wV6It1xzYOJeXiNUoU9BHxsqPBJpEQ/BWfztZtX4OP3wDukG2GcQRPwSVwEfBaOM3VN6Cd10XWRw/b7LEFQ9s4jAgolVS1ktNV1S8CHRCKR8lSFBnwMYEeWIfi9kAVf1M/NARDg7r2KzrYWvPS0Wt1zvvNMuFJIllOrfEmgykcPenibynwuOP0Wo9VTBD2tGW7bSqra58PMQp90YA8Bn+xm+MwX7Ml25dB8Ax/Dd0oGnS3YQ8CHnEtmk5yUGSmtawIAWAh03rRzkiFM2vd9FNsTUdYDIgI+BHxIJNICVaEBn+hFgvrXbbPFG9smDH3Uv7ZVriuGs6wIB15/GXNiUDeK3W+ohknq5sCiyidfQY9vbH7yedKBPpnI9UkX9hDwyW7Vx7yAJBtaxbIBfPL9fSHgQ84Ve4ZUSCNPB9K6JgBAFnw0nj0PnZvAJ7bjfZcR8CGRSKQ81Ve/+tWbixYtwje/+U0sWbKk4IBPIsGueuCjzEgY6O7C8Mf9hlYufYZPqlU+BlCUK6Anyf3Y0baVMPT5ID3o4xvzoDUDz4uAT36DBQI+uWkCPuRcsb4qJ90cH8zK8PT1UHhznpmAj/1OFvgsWbIE3/zmN7Fo0SICPiQSaWGp0IGPulDw8FBEWfAB+oyfWWNLF2YBZUZRM30MsCc8ip1X+SS5OGNVPgbQk+oErESdCdBjUz5PqtAnlTDnTMEeAj75DxYI+OSmCfiQc8Zae4znZk9G2rr4/qjKJ29MwMd+E/AhkUgkTQR8fBx6mMMehAOcddBHH+qshz3CpM9YrZMsWNAFMuc86JkMg5BcaNtKxslAn0zCnuHB6BtAAj75ZQI+uWkCPuRcMgvJlQVfWtcFAEOVD2X55IcJ+NhvAj4kEomkiYCP9svOz4CPeVizf9yLzrZD4SBGK9jDftmnWOXDA0/n6yYkQ6PVhUkfD2O2G96kXO3zoQp+Oq6r7nH70Ov28f9mFUuZrFoacRPwyXewQMAnN03Ah5xL9o1lbjw7EM7yoWskP0zAx34T8CGRSCRNhQZ8zKZw6RcNkGW4e6/ipadrEbon6qZzqWHNZ48eNEzlUh8jme4zlfDmebv5yCDoYfvLZ9hjCoA+mP9KJQI+4edqNyAg4GN8Xwj4pGYCPuS410YG2rqA8MQu1oJOzl0T8LHfBHxIJBJJEwEfVsmj8IXD7vpaOMuKEPpTkAMfWfBhoLsLE6MjxmyfGOPcOfSxqwTb78k46GHudfvyro0rFxzwRb/2/MbQBoCQbeCjH2luNyBIGSyMEfDJRRPwIeea2bQuwZ+Bti6ATwql1q7cNwEf+03Ah0QikTQR8DHm9MiCD411NVHAh4U1G1u9YgMfPfTJ6i/ueQQ9zAutuicbNsvvESbtgS+2AB/t2sx3uEDAJzdNwIecc9aFLad7fTDJgo+gTx4474CPn4APAR8SibRgVWjA54PzHWjZ14jGuho01tXg/ffaVZCjQZ3OtkN4etNaVKxZhvZjTfjgfAeUGQXCp/oMH0UHiPzoPHsajfW1aKyrQfPehnAVkG5Ue1YWh1kAPeqNTO5P48pFR07n4q8nAZ+8Mgc+WXzdCPgQ8CHnpz03tfDmaSGt60Mvgj6573wDPj4NTvqGBgACPgR8SCTSwlKhAR/nWgecZUVhr3Wg/uc1al6PLOPRRx5GxZplqFizDM6yIuzavhWheyFjhs9MCJgFvMNuPPuzf4ErYp+utQ68f+4sz/phi8R5+2VtBnrG5i/8ufO6/fAk3zzusb7xI+CTXybgk5sm4EPORbPcnUyFNzMR9Mlt5y/wGSTgQ8CHRCItNBUa8Nnx5BaMem9jLhjE+Mgw6p+qhrOsCAPdXVBmJAx0d6k/W1OEm9c+wvjIMDCrwN17Ba61DgPw2V2/Dc6yIpw5sh/Bu6OYCwbRfuYknGUOPL1pLUKiaAQ+mV5cW41Wn+dx7lTdk5zbr1lX9wiThQV89O1QdgMCAj7hz3S+vycEfDLrZF97u883116ryG3mo8oHMEIfCnLOLRPwsd8EfEgkEklToQGfXdu3Qpwa5zdmI7cHcPbfTyDgGwFmFSgzCs/wmftTEJhV+JQuPfDx3/Gicl0xdr6wBXPBIG/hUiQJ7cea0LRnp6G1i1XgZOSXsx2gR3PvLQprTtbdgz4EYt1oFQrw0cBCvsMFAj65aQI+mbE8LaTmhQJ+/J6w03it9Nvpp2tlKsuHSRbCQMlzsyf7VZtkUxPwsd8EfEgkEklToQEfZ1kRntm8Ds17G/D+e+0ISaI6MnU2nONjFtocCXw6z56Gs8yB8++eMYxpZ9CHVfdEAZ90bsasQE8Wbwo6qJ0reeDjJuDDrl/PkAot7IYDBHyi3xcCPqk5L4GPHmrovgNkIQ3gYyf0iXw+rM05BauP98WFPnFfq4jXgkEZYTJDE7t0UmYkPhGMtY/Z8j6QuQn42G8CPiQSiaSp0IDPzzeWwVm2jOf31FSsRPPeBkiBiaSAT0dbC5xlRei/cSkK+JiZZ+yksmDLAdDDzoPauQj4pHP9LAiwQMAnJ03AJ/H3Oww1fBxusGuLAQt37xWcPtKCU4ebVbdG23OzB/IXASPkiAFbzMBMZiCNL8rpXk8c+li8jnrg4+69gtNtLZgYHbGGX2xi180e9Y9MGZaiKIZJS1TtY68J+NhvAj4kEomkqdCAT0gU8f65s2jasws/37gWTi2cuXnPLoTuhRIHPq3JAR91QZJklU+ugB7N1M5FwCctLxSwQMAnJ03AJ/H32xKITAuQZRmyLON0WwtcpcVwlhRZ2lXqQMOz1WqbtPY4BjtiVr4wMDMZcWyTbaPOL8Z+E9423jnqgE3M7bTne7qtBa7Vxei/cQmSHoBF7ItV4WQ6wFkvWTJW+7DPdrY/F4VuAj72m4APiUQiaSo04OMb8/CWq5AoYvyTYdRUrNQAz1zCwGew53L4vyOAj7v3Klr27VYXARGTuhKBNtkYrZ6U/R4V9lB1T8EBH3XxJJg4cjuzbYw5FrHBgvnj7YYIZmaVCDGf6zy9XwR8CPhk4v1OBPicam2Gs6QIB17Zjr7rF9F/45LBXefOoqp8BZwlRTh5rAmSJEGWZWBWDsMfS2ufbVmKv60ersRzxHOI5UTOk29jAXvYv7PXyhL46HJ92PWS6QBnvVi1D2sjozav7JuAj/0m4EMikUiaCg34NNTVROXrPLN5HbauX47QvcSBjyz4UFOxEtXlKyBOjRv2t7u+Fq61Dgx/3A9FDgMffcWO6S/cXAM9k+o5d16nVq5CBD5xF2T8L+AxFlg6EGI9oSv24+0GCVHnys4p7uIzcxCIgA8Bn0xeS5avownwOXHkAERRhCRJUR7o7oKr1IHqn66FKIrAbKLAJ7ntMr3PePtl/2bYxgL4YDZx4CNPC+EA53lq7dJLmZHgG/OEq31u9tAI9yyZgI/9JuBDIpFImgoN+DjLitCwoxodrc3oaG3Gs48/AmdZEd45coCPW2fAp2FHNd5/rx3KjPlY9vZjTXCVFfEcIP3+dr6wBSExaGjpUm8CIqp8WG5BDoKe3ls+tBLoSdtTvkQqunIR+MT5S7kGNOItrPTH9AwNQopcZCbyV/tcsR5C8cUhuK2gWKbeLwI+BHwycS0lBXyOHuTVO5GWJAmu1cWoWLVMm2qpAySCH1cvdGL387VofK4Gpw43wzM0CFmWomDK1QudaHn9JTQ+V4Pm117E5ffaIUnR25ltO9hz2Xxb7fhsW3YOkdsLn/pxuu0QJkZHcLqtBY3P1+LU4WYt10/dRt3Pi9ox66P2oQc+7t4r/JinDjcbc3209i5WeTOfrV1hKQbQNNhzGR435fvMtwn42G8CPiQSiaSp0IDPzhe2qIHNmreuX44Dr7+MOa2dC7Pg7VrOsiJUl69A6N6cKfBRZtQR7NXlK/j+KtYsw4HXX0bw7lhUho8w6TPm8sw36NFV53Rc86DH7Yt/DB3oobye9B1vJLswmR/Ax917FafbWvhCxwr4nH7rEE61NhsWiPpjeoYGzSGKbjF3uq3FuMDMAZhgBnxOtx3C5fMdUGaUGMAnM1U+BHwI+GTys58p4OPuvQpXqQM7n96C0L1whY932I3NrhK4Sh1RmT9d585qkzHVbU8fPYTK1cWm2UD6fcqCH7tf2Ga6z+bX6g3bCp/6sW3jv0Rta3YO3r5eVK4uRtOrdXz7Kq1yVxZ8lsc8+WYT3wd7rZperYt6LhsrVmL8k2Hr1i4h81O7zKWosMkdbvPKdhZZIZmAj/0m4EMikUiaCg34sNwelkMwFwyqLV6z4b/UKzMSxKlxDHR3YXxkCJhVoMwoCP1pTrvBg2Y2gj2Ige4u9N+4hODdsaiWMVnwh3+xmgUxZxj09N5Sx6dHtmEd+0D9GQNAHddVCNRx3cO3P0agJ6OOV90jTOYH8GGhpIbFnwnwqVzzMJwlRRCD4XZIQ86N3wNDm1hEFdHu+lq4Sh0GABud52OV9yNE7c9wHLPHWm0b6+favirXPIxd27fysHfhUy9212/DQPdlDoHC24dzfhLKO7J4vwj4EPDJxGc/GeBz8Bc7MNhzGe7eKwafPtKCTc5VqFi1DH3XL3L4IU8L2OwqwYb1y3Gx8wyCd8cgBtXfkbuerYar1IGR33dDmZEgfOpH5eqHsfPpLRjz3kYwGMT4J8NoeLYazpIiDHR38f3ufmEbnCVFOH54P8buDPFtGag5eSwMYA798iV12zfC24pT4+g6d5a3oDFA5O3r5UDnYucZzMnT/PxOtx2Cq9SBA69sx9id2wj+8S4GuruwsXwlnCVFmJoYNwAfZ0kRjh/Zj6Awiak/jKPp1Xo14+jNJkOrF3sf2OuaPegDKLNSRL7PlbwCE/liAj72m4APiUQiaSo04MMgjCJJ0dO1NIij3wa6v95jFtp25tuaTevisMesdWssO6AnlgnuzJ8Tqe4RJvMD+Jj+td8E+ITbO3TAJhK6RIAU/TYjtwcwPNBvXTVjAWMsK2yScMzWrMhzFXwY6O7CyMfhc+080QpXqUOd3BfxvREXJsWpBiLgQ8Ank5/9ZIAPq2iJtLOkCFsfK0Pf9Y+gzISra65e6ISr1IG+ax9BEkW+P0lS/5DiKnWg6dU6hO6JHLYc/MUOiLptJ0ZH0HXuLAK+CV6xU7m6GMff2A8xGDR8biRRRMOz1dhYvhKhe2pb2anDzTj4ix0IRm4rSRwmhbQWNHYOO5/eooFqmYOjTc4SbH2sDHc/HeWwRvoigIHuLjS9WsfBEHutjr+xH+Lnd/m2E6MjcJU6sOuZrRA/nzIAH/Ze2AF9AC3fR9/mRWPcM/s5I+Bjuwn4kEgkkqZCBT5mlgV/9M91lT9xtzWDPVaj1TN8Y+XzeihvJ4fcPehD4LME37sFCHxCSQIftp0yo1jDkjRATTwoZIC6CWwnC0LUuXYcPwZnSVEUsEoGRMV7vwj4EPDJxGc/GeCz8+ktOH7kAE4cPYgTRw+i+qdrUbFqGQ68sh3B6emo/JyW11/i3xWnWpujXP3TtagqX4HQvSDkaQEbK9RqmZoN63DyzSbeNqpv+2IQ6eAvdpjuk0Gc8ZF+YFZ9rB42uXuv8qqkjeUrte8oI/A5fuSA4bn477h5dY8e1jDoI4liVEtX//WLUaHNrtJiFSaZAB/2ftgFfVi+j36Mez5Bilw2AR/7TcCHRCKRNBUa8LG60dX/4ktkm7jb+r1ZAT3CpHrDSLAndzw+6kmoskf//i1k4HP6LTXrJuDz4PSRFjTW1aKxrkYXzAruqxc60XGiFcqMAv8dNzpPtBpzg3TmeT+BgAHEdJ5o5ccwBsUaj3PlfAc8Q4PYXb8NjXU16qJ9RtH20cb30by3QRfSCg5wOk+04YqW4XP1Qqca9l5ShKY9u9Bx/BikQIBvY3b+nSfacKq1xTTvyOr9IuBDwCcTn/1kgM/xIwcgBoN8Mpc4NY4GrTXr5JtNUcCn8bmaqNwcvStWLTMAl4HuLhUilSzj1UQbK1byNijMqi2lsfbJ9jv8uxtQZiTI0wJOtx1CbdUjqFxdbKhKijw+Az7su43nELGfHzlgPnlLDj/nWFO64gEf9p4w6CNMZhv6sDHuxmle2f4cLTQT8LHfBHxIJBJJU6EBH/0vuETBTjIASPB7om2xj4z8otaCme2GHOQw7En6RmuBA59H1zyM+lonXtzmMoSfhoNPQ3xbluET+tMcBL8HlWseRsP2akO7B/NmVwnqapwI3VOP5b+jBsU6LYNiFcNx6mtdvLrAWVKEs28dgTKj4N+e/EmMkNYQBz6P6jJ8dtfX8sUke8zcn+bw0hOV2FixEqJobC3xj3t5BpD+ucV7vwj4EPDJxGc/GeBjFtosTo3zz44+Z0cPfG5e+4hn5ek9/LsbHMyw9ilRFHmb1NbHyvjniIUxs3O52Hkm5j4ZIDr0y5fgKnVgw/rlOPDKdpw4cgCX3n0Hw7f6LFu6IoGPu/dK+OfzDHzY+8IzdcY8mP/pXZFSIEsSr/ahFq80P2cEfGw3AR8SiUTSVKjARxZ8gByduaO2YvmS3o5l9OhvnsHHzyqGvB/Tx6fozuuUw5NLTrSNy3CjtcCBj2t1MZyrlmFHTQWG3DcR1AJcWfCpODXFt2VVMurjFdRvc6mtGp8MR1X3uEodOP7GASgzIciCdVBsfa1TDYodDLdasePsqC7H9ORnmJoYRsA3wvd74PWXMT05yvcRea7sue58YQtC90IYuT2Apj274CwpwpnWNzHU3wdlRsGpw818UaxfNHeeaIWzpAiX3j1DFT4EfABkAPiY/bHBxJma0jXQ3aVW45SvhDg1HoYfh3XwQxJ5ZRCzZ2iQwx7hU3V0um/Mo/67KELUBiswoBT6U1CdnFnqwIlfHYQoRu9T8Hs47PHfcaNydTEOvLId09PTkHTby7KEmqpHEqrwESZ9pvk7DNgc+uVLuPxeuyHDJx3gw95DfWsVZuW0rqlUpMzKhhYvgj6pmYCP/SbgQyKRSJoKFfhYQRw9jIkFeziw0WX0SGaPiQx8jnDSv5TH1Bv2Xm26FsGe3DIBH3PgU7FqGSbHbqufEVkNT23e2xCVeWMEPsDl99rhKnXg7NtHDItOVlFzd1ydopdIUGzDjmo+UYsdR50upGhQVkGHBmLeaTsMSRL5Pga6u9B17ixvH4sEPsqswjN8GOzBLOAZGlRDavfsMpzXS09UwlmyDMG7Y+HXj0KbCfikCnw40PHFdczXMQngow9A1o8o99zsUUHJs9XqaHPdY9y9V/Homof5yHV37xVUrn4YTa/WGz4fsiyjZsM6bFi/XMv6CWBjxUpUla/AyO1+GCf9+bHZVaJW0n0+ZQiCjtzn6bcOwVnqSAj4yLJsmBamBzmn21rgKnXg0rvvZBb4aO8lb63q64E8LaR1XaUiRVF0FUcEfVIxAR/7TcCHRCKRNBUu8AlDlw8vdKKjrQXLVLR9AAAgAElEQVS+0RET4KP+t3/ci862FnxwvoNP41IXGWHgo4c9bJ/6dpXOtw4ZHp8o8PGNqW1bfGw6jU7PWRPwMQc+O1/YAnFqynSfsYCPFAjAVVqMqvIV4bYoQZ3Ys6O6nLdztexrjBkUW1W+QguKnTMcJ6gbH49ZwOMe5O1c9dtcONWqZgCxCgF9ho8e+OhDm/VTuhStSkl//t5bbrhWF+PA6y8bF6QxKv4I+BDwifcexoU5iTge8NH9uyzLfApVZGBy82v1hiyeU63NaHn9RVRq3w9jQzf5tjUb1sFZUoSGZ6v557W26hGeH8RAEoO/rlIHml+r5/tko+Evdp6BMqPuk1UHse1OHdb2qbV5VaxaBvHzqbjAZ6D7ctQxG5+r5e1iwT/ezVhLl9ET8Lh7eK6PPdU+BH3SMQEf+03Ah0QikTQR8FGrBVxrHejvvmSAOXrg4+69gsp1xWrmxtQ4/3e2SFIiKoHYPg1ZJo9omR+imBDw0YMeu0EGmYCPGfCJHDOeaeCDWYQrgT5W/7LP2qHUBR57XG2CQbFG4CNGAB9lRsHJY02oKl9hyO/ZWLES7W8f5cdLFPjIsoz2t4/CWeLgbV2nj7Tw6qJE2rn07xcBHwI+Vu9h1oBPBPQ5eayJA5vQPXU8e+ieGPU5cpYUYetPynC755oh82fk9gCvpGHesH45jr9xAHNaFQ7L+mEBz5HbXuw8w4+NWRnjI/0cJPFjayPkTx47aMgeigV8WHVf5DF3Pr0FQ7duRk/pyhjw0T73+rHpbjuqfQj6pGoCPvabgA+JRCJpIuAjq4u/Mm2hFgP4uNY6tIXreDifx6Ldi+1Tv3Ad6O7CyMf9Bjhk+ouXQE9euv3awgU+DGac+JV5ewcLImZ/+WaVNJkAPiy/o2nPLkiSqGuHuhuV/WMVFMsceRw98IlsA+s6dxa7tm/lFQHOkiIe/pwo8MEs4Bv1GNq6NjnVrKFgUBfkHKOdS/9+EfAh4GP1HmYa+EiSxKdz8et0WlC3k6O3E8UwcMGs9nNRzcDqv3EJ43eGIAaDkCOmesmyxHN72Oc0qDtuJIARRRHDH/erYc0f9/Ntzfap384waSwYNIRGh/5kfJ7seGbHHL8zpMIb3TGVGQni51Om4c7i53dNM4CS+nzetLPaR+HgiaZ3JW7+fZQnkIyADwEfEom0gEXAJz7wkQW/AfiERDFmLo8V8FEkKaoSKPLGjkBP/rp70JfUOHZ+o5UHwIdBl7qaCtOJWbIs44qWo6OHIIkAH1MQI+pAjCSF8zsG+8P7050HC4pVc3amIAUCqiUJkhCAxz1oaK+0Aj7eYXUUPAubFUURohhE17mzai6JbqpWLOAjG8bNK2jYUYOq8hU86DaZdi79+0XAh4CP1XuYaeBjagZ8BJ/lNnpAw4CJGSTWbxNv22iHQ5hj79N8O/15Rp5vuHUt8rWQjEBH/1wjJ3jFcpzPuuV3gL7aJ9vZPrMybzHLp6oVO23H7/W0zpeADwEfEom0cEXAxxz4CH6vYZqJAfjoFrNq9c9VtOzbjca6GnS0NkMKTJgCH8sMHwI9C8JTvtRu7PIB+EhSOBej69zZ6EWZ4OeVN5fePWOocDECn/DiUj/NR9b2x0HM1JRh36ytq2FHddR0K30VUF2t0yQo9ooaFLujhsOa8HHGDcdp2bcbrlIH2t8+Cikwwc+VhS/rQVMs4CMZgE84fLq+1glnyTIM9ffx5xyvnUv/fhHwIeBj9R5mBPjEgj562BMH+kTDEot9xQNMshD/vJLepzWcinqekftKAupY/Vt611t0to8sZ6faR54WwtdonkAMO03Ax34T8CGRSCRNhQZ82F/XYgEfWfDzaVisIscK+BzavxuV64rhLCvirn+qGnVPbo0CPpEZPrLgJ9CzQJxqO5ddN4aJAR/jgq5LF5rKAo1PtTajZV8jNjlX8THnkUHIZhU5cSt8IipvRgYHeDis2g41zWEPqwJiUEgfFNtYV8tzhdTMjdjHmfCEj9O8Z5fh+VWsWqab6gVL4FNf68Sp1mZDRZEUUEc8O1ctS7qdS/9+EfAh4GP1HmYM+JAtrf9uzPZ1Fvl9oG/zEvyerLR5Cf7w9Z7SdVpAJuBjvwn4kEgkkiYCPkbgw2/stF/SbBsz4OPuvYrKdcXY8cQW9F2/iLmgmldQU7ESzrIiVKyJCK9dV8xbwmTBj95bPoI98whgugd96Habu/2ax+B0jzfuSf2mzk7gEw8gRLZbDHR3aVUqxlDkDeuX4/iRA3zMuNk0KyvgY5bhE52tI6F+mwvOVcsM7VDG7B3zoNgN65ej79pHCbV0ybL6HDeWr7QIho1uVWM/C/g8vArKWVKk5nXNhsObWXXS8TcOGCukElg8EvCJbwI+WXy9k6l0ifWYZPY/X+edxLb8tc7yNWb5vRDR5iVM+tK6BhMRz/NxU55PzPeGgI/tJuBDIpFImgod+MiCP+nQZrbAa9m3G86yIox6b/PHKdqi2LXWYQp86p7cggHPFNxeAT1uH41XnwfQMz6qVtsEJmP4s2in836kWt1j141hwsBHiIY+oihCnBrnYazDA/2GkNVI4COKQdPcn3B4arj9SxRFNdhVtx/2/9m/SRYZQuHziw6KjWyxinUcto/hgf6o52fcR9DY3jmrQBRFDHR3GSAW2zeDTGN3hpKq7knm/UrJBHzScsEBn3jtWqbtXVaPMQEuli1ZaUIfkxwfy1a1GG1t2b6+Ev38quDnCjzu3vnN95mV4emjPJ94JuBjvwn4kEgkkqaCBD4RC5tUgU+tswQ7nthiGLPOoM8zm9fpgI+aE+BaV4wdT27BwMgUBgn4zBvoSfWGJzCZGvRJNazZzhvDZABCJPTRgxFJkgxZNKlYD1GSfrzJaHjDuZkcJ/H9Rz8/s31Enr8yoxhgD2YBWfCjcnUxdlSXQxSTa+dK9v1K2gR80nJBAZ8k8nGMn5EY/x4JXGLtK9VKn3jnHQWHYh8/29dYwp/jLE3zojyf+CbgY78J+JBIJJKmQgM+gt8Dnze8sIEspQx8KnUtWnrgA1k/pSsIWfBDFnxwrXUQ8MlB0KN3YNKHibHkcpUmRtO7oct14CNMsoVQgos9QbBeNFkAGksQI/itj6uDJQmdm8Wxw8dJ4jnGXNyC2917FafbWvCiFmh9sfOMAUTN1/uVlAn4pOVMAR9PX29eAR92bbMsL70vn+9Qhx7ogA9mZfjHvTjd1oLBnsvhz4EF8Elo2xTO++qFTpxua8HE6EhCwOf0W4dw+XyHeg65DHx03xWszUvN9/HNC/gRNEBAo9qt3wcCPgR8SCQSKSdUyMAHWiAzgzMXzp01TNDS+4PzHXCudeDgL3dy4ONKAPiIU+P8JpKAT2adSdAT6WSgT7rnkA/AR28OTqJs/00rhzYRzsQ+4j0/w+P4ovgKKlcXw1miZg+lUt2T7vsV1wR80nKmgI/P6069YsIG4HO6rQWu1cVReV7OkiIe7s4m+jHg4+3rReXqYpw4etAIcfio8+jPjuW2iWYHRZz37udr4Sp18Gl6pvvVAZ/KNQ9j1zNbw22psaZw5cB3oOoJXb7PFXWMuyyldX1GS+GtZJ4hau2KNAEf+03Ah0QikTQVGvBhN2QM9kCW0dHaDGdZEZr27DKFN5BltOxrhLOsCO8cPcDDX+t/HoY6bDtZ8MN9R4BrXTEq1iwj4DNfsMcz/zdRE97EoE8+Ax91kW8FcOI7E+cyn/tO/zxS3I+2WGRB18MD/dE5Rknsm4DPwgc+bAJSSs/BBuDDQtcPvLIdfdcvov/GJe4TvzqIqvIVcJU6MPz7bigzEgc+rlIHhzimY9F1wCfRbeO2aenOu/G5Gj4dkO031n5cq4ux8+ktCN0Tw9vGgU3ZvgZjfra1Me6evp6MZ/so+jyf+fhuymMT8LHfBHxIJBJJU6ECH1kIt2t5hgbhWuvA1vIVGLndz0exM3uH3ahxrkLFmmW4Oz4EaJN32jVQ1LxnF6TABNx3BLi9Ag9zJuAzP+4e9M1bZU+kO+JM8EpnHLudN4bsmLIQSK+FKU0wE7OFKovQJ/Z5JLsvn+HxpjlHST63bAAf3xgBn1TMgc9MesCH5aKkVC1hI/A5ceQARFHkuVnMJ481wVlShKZX6zgs0QMfBoESAT7xtjW1vtLHAviw/WYU+ORgsDOrxHH3XlHvfTIoWfBRno+JCfjYbwI+JBKJpImAjwxFltC8twHOsiK41jrQsKMaHa3N6GhtRmNdLSq1ap0Dr79smMojBSZQ/1Q1nGUO1D9Vjea9DXjx5zVwljnwVFUZAZ95cPs1DwK+7N1AxXuP8hn4CH4PLCfXJOF0zmM+953wOcTL7UkBPGUaZGUD+DDoo8KD/LJvTINWNgAfj1tdTMtSei0zDHKklIliJ/DRt1zpPNhzGa5SB3Y9szU+8BH8uHqhE7ufr0Xzay/yDBor4MO2bXyuBpffa4ckScasnQSAz/DvbkQBn6sXOtHy+kuG/UYCH+FTP88AOt3WgsbnanHqcDMCn03kZpUP+w7x6qBPmtdqpFhuEOX56F5vAj62m4APiUQiaSLgozokiWg/cxJPb1oLZ1mRwU9VleF85xnMiUHtphPArAz3HQHtvx1B3VPVhu3PnH4b9U9thXMNZfhk2uNpBiQn64A/dltX/gMf9td06wBWM6cSPGxm/QIxasFmA/AxDYpNsdJI/dxnJudoXoHPpE/LNhvk4Cdfbcfiii2kBb8HgP2TugS//vqzD/icbmuBs6QIlzrPmLZ08Z8Nu7HZVQJXqcOQAdT0ah3fPwczgh+7X9gWtW3Ds9UcLkVl7SQCfCz22/xaPZwlRQbgw3KIml6t49tXla/A1B/Gcxr4CJPhSh/P0CCUTAY5z8qU5xP5vUDAx3YT8CGRSCRNhQZ89L/gIqGPIkkIiSLGPxnmWQTjnwwhJAZ107v8vHVr0CtgwCtgYGQKZ387jPPnzuLGwBgGPAEMjEyhf+QuJN3N8sDIXQ57CPgk73THn6fqWG1dCwX4xApgNfPcn+bMx5yb5O9YTseK+Fnlmoexa/vW6Kwbvl8zgGKxX8MErxgVNxYhy4ZFbMzpXsbFXbxzipdXZJUjNO/AhzkHqnXSsg3fD6y6wTeWPvDRw6N03rt5a88zAT67ntkaBYQbtWDkA69shxgMQh/aHAl8dj+/Dc6SIhw/vB/ByVGIU+NofrUerlIHKlYtM2x7uu0Q3+/YndsIBoPoOncWGytWomLVMux8ektKwMdqv67SYr7fyColZ0kRLnaeQfCPdzHQ3QXpi0DOtnTpzUa3Z+J61Yt9f1KeT/h7gYAPAR8SiUTKCRUy8BEmo6GPHv7oJ3bpQU/rh150u30c3DDwM+gJGH426BUMwMcd8W8EfJJzuuPPU3Ws92mhAJ+J0RFD6Gr/jUuor3XCuWoZzrS+afj58EC/mldiBnwiAU2cljH9Plyr1al3psAnFccCNSbnwRYsxqDYGM8xhWPpR7Yn83hWgUMLqRy0tlDyDA2mP6lLB4/S/XxnC/hYecP65ei7fjFqSpce+PjvuFG5uhgHXtmOYDA8wU4SRTQ8Wx1V4bPJWYKtj5UhODnKv1v0eUGpAh++3+np8DlE7DcS+Ox8egvEP96FPC0YYE+uAx92vQ72XEam83yESTXTilq7CPjkggn4kEgkkqZCBz7CpDX0iQQ9PW4fb+85pi32ByIgTqTdGvQxhT0Jjv0mq85WUHPUjVCMaV2ZqDrKBeDDFjh6N9bpp9mooazKjGKAPbFgCGaVpABIPOCTMHxJwWzfxqDYUEaPqX+uye5XvQ4J+OSqB3syNKlrMo1JXRGf72wBH7MpXV3nzqL6p2vhKnXg5LEmy5auKxc64Sp1cDCkv+Yvv9ceBYdcpQ4cf+MAJMn4HTExOhKGMEkCH+N+Jcv9RgKf40cORIGeXG7nirw+WOaOMpPBPJ9ZmU8FK/TvKgI+9puAD4lEImki4GM0r8a5I6Dzuhcd1z3ouKYu+M2qPI59qIKfDp2PfZiAcwCg5JMzUUmTzo2bJfBxZw74ZPMGOTyly2cJGYzAR4qCFcKnXpw+cgiNdbVorKtRs30CE6aVLP5xL04faeHbth8/BikwYQ58psZxui28Xxaeqt/26oVOnG5rgSRJaoBrvXG/ZoDI3XsVLft2o7GuxrDfRIGP/jjNexsMOT+Rx+o80WZ8rpKEzhNtuHK+A8qMAnfvVXSeaIVv1BP1untvuaNyhIRJAj657IwFN7NJXe70KiSyCXyspnSJU+O89Un8fMoU+LCcH/Ydo/8cDPYYp3RFjnSP/NywcOVkgU+i+zULnjYAH+1Ydl+LCV+z+jyfNEGl4RqWpdTDxxeQCfjYbwI+JBKJpImAj9G9t3zouB47qJecfduV38Nu3Myuh0xNDLMT+KgLQ/M8HD3wiWzhunqhE4+ueTiqjWNjxUqM3O6HMqsY4MwmZ4nptlMTw4C2rWt1MepqKvDiNldUeOrJN5sMAGZ3vZoR0rynISp7qL7WhdC9OQMgOrR/NyojtnOVOlC/zQVxapxv53EPwlXqwNm3DvPnLAsC/u3JRw3nxENd9zYYJvdZbVuvPadd27cidC+EK+c7ULm6GGffPhK1yGzZvxuuUgeGB/r5OHdhkoBPLpstniUhkPaCOa3gZt3nO2vAxwKUyLLM27KGfx8NV5QZie/DDPhEjmXnj/2VyfEEf8oVPpkAPsKkL28W9obrVsvzyUTguF4si8qOqXm5YgI+9puAD4lEImki4KOaQE9u2678HubI66J70JexiiO7gY/+5/GAD6uUqVz9MHZUl6Pv+kUEg0GIWshpVflKbKxYCXFqigOQza4SbFi/XA04DU6roax7dsFZUoSmPbs4MHGtLoZz1TLsqKnAqFcNTh3o7sLG8pVqlYC2T8yCn1tV+Qr0XfsIwWAQ458Mo77WBWdJEQa6u/g5d55sg6vUYTjf8U+G0bBDXYw27Kjm5+C95daAzxH++N0vqqGyO1/YgjHdedXXOuEsKUL720fDxzqhHku/bfvbR7GxXAuVfWELQvdCkAIBuEqLUVfjjGph2+RchQ3rlxsyTQS/l4BPDjuTk7o87t7Ug5t1n+9cAD41VY+gYtUyjI/0A7PRwIePXjeBOKz6h22rzKgj0g2TuCLgUCrAR54W4Cq12u9Vy5Yu9XmHjyVM+nhgNmuZtfu6jGt9ns+0kNZ1qxevVCvgKh8CPvabgA+JRCJpKnTg4xvzoJNAT9puvxZ296AP7TEmW6Viu9q52DWivz7GRz0ZrTbKN+DTsm83nCVFmJ4cNSzSJEnCQHcXXKUODkE6T7TBWerAO21vGhZTkiSiYUc1Tvwq3DrlWq1OxJmOCGRt3tugLtB0YdHs3PqufWTI82C5H3pgs0kDTpHnK4oihz4jH6tVSZHAxzushsrufGFLVKCrODWOjRUrUVW+glcU6Y9lGiqrAR/MAg071Ocw/slw1AIzMk+EQptz2zxs2TuI9Cd1udPOQMkF4HP6rUNwljqw9SdlmPtT0LSlS54O8M/QyO1+/pmRBT82OVdFTelqfk2d3tV17iw/pn/ci93P16YV2swqkfT7lWXZsF9z4CNFH4u1dvl9HP7kMgBisDLTeT4MXBbqdxYBH/tNwIdEIpE0FSrwIdCTPtwZ96ggJsqT2v/6PBmbRDbhte+mqfN6+Dzmo7Us34APq0A5eawpahwzH9WstS411qsLprE7Q1ELQlEUDW1aVqHNbJ9mwEdfBaPP/dADG1epAwdefxmSSRh0JCCKBD6dJ1rhLCnCpXfPmC5qGYwa+bifHytmqKwO+LDqBn1b126z10sQbLlGyMl5sCczwc0ZqY7QFpnZAD7VP12Lhudq0KhzTdUjcGpj1fuuf2QZ2ozZ8GdwY8VKnHyzCacON2OTcxW2PlYWBXwCvglsrFgJV6kDNRvWoeG5GlSuLsaG9cvTGss+cnuA77f5tXqcam1GbdUj/BxSAT4G+KO9Jwb4k0MggActZwBY8utY8GUkjypfTcDHfhPwIZFIJE2FBnwI9KQHesZHw5AnkZsIBn963OlV/XTYFdrsN14r89FalvXFvFYt4hlS7fOGLUz6eJ6PFfBhlThW45j1rUtWYIY5kSldsYCPGLFf1toRCXBOHImewGMKiCKAT8fxY5YZI5HnxvJ/YmaB6ICPMqNgY8WqcFuX4Efl6mLsqC6HKAYJ+OSZOfCZSX/BnHZbVxaBj9l3wYb1y/n0LkkSLceyY1aGMiPxdlD2+J1Pb0Hf9YtR22JWxvgnw2h6tc6w7dCtmym3dGFWhiyr1YnVP11reA5D7ptxWroSAz4JAaAcuX4Ff+ZGtXv60m9PzFcT8LHfBHxIJBJJU6EBHwI9qcOeqTSAix78pFLxY9eUrt5bxvPNaeDDFhAavPEMDcLjVq0GwV7hN/VW1v/1+cVtLjhLlqH/xiVdeLDfkIejH8Ws98hgv6FKSJyagiEcWguIzhrwsYAwVtunBXxihcrqgA9mwSuExj8ZxpXzHXCVOvBO22FjO1cmrxHyvJkFN8tC+lkowqS6APcMpRh665//li5JkiBq+V1RFoOQtMld6udctaw9Rp26F/65JEkQRTUba/jjfvXx2rZ62OMddqtTwERRdywRsuCDq9SBg7/YEa7kswA+ovZYWXcO/PmIIoY/7kf/jUsapFbPSxTD0EqZkfj58c93ksDHDADZ3v7F83yuZCzPR/CneR3nsQn42G8CPiQSiaSp0ICP3eAkH91+zYOpDEyjEiZV8DMRY8x5LE/YsNjtuG48h0xM5bK6MUx4Ma8DOwzqsMk+idjjHghX9YyNIOAPQx5ZCPAcjcix7KzahAUjj4/0I+AbCbcnaPa4B/n2pw438xDlyO06T7Ti1JEWPpqcTemamhg2bMf2oQdPViApcqy6LAhaOHJFFEiSZRmnj4THQpsBn1ihsrIs48UnKuEsWYbg3btQZhT+HCxDZSOAj76tiz2nyHaulK4RctbNc3zGMjDxaFaGp68nteoI/lmeX+CTjBlUMfu5/t/Uz5hkug1mZWx2laJmwzqIU+PGz3HbIa318h3zqpsY5x19bpLpZ11/HlH7SRP45Er1D8/zcfdAmc1Ans+snJGpc/novAM+bLKab8Ty+4uAD4lEIuWpCPiQ43l8HqpaUoE+Pe7sjmbvvRU9nWs+qowsF/MpgB2fZ4BDGCkQUP8aLklQZhQoStjqX/DMHBYDEMMD/YZckvbjR8MTtkKh8GNnFZxuO4TK1cVaaHOIV73s2l5tgCCC34NNzlWoKl/Bq3Rcq4uxIw7wkSKAT+S2HNDoKnpYMHP720dVYKdt6+69Ep6IdXfMAGb0wIiHyg72GxajVy90RkEcVrHT/vZRQ6jsSxoYigQ+siRhY8VK1NU4eaizARYR8Mkfa9efxz2Ydo4PAEMQdLLnIfjnAfakBH2EMAwx+/dpIe7+9KCl+bV6OEuKULNhHc8Qa3y+Fq5Sh+FzbAphrI4j+BN+TvMNe0wBkN+XVWjARrVnBFyicEe05yvwCfgnLN9LAj4kEomUpyLgQ44Jezzzd7OSbHvXsQ+yFN7sN895mq+2Mt+Yh+fpJA12PpswAB0jyElPVsBHkiTUb1OrfOq3udB+/Cg6jh/DS09U8navYHAaAKAoCp9GVb/Nhfa3j+LU4RY+geedtjehKCEA4ZauUGgOegjF2qqSaenSA5+RQTWQ1VniQH2tCyffbELL3kZUallEFzvDgcxmj+/SQmVdpQ40723AqcPNeFF7rhvWL8dQ/01+/InREX6sjRUr0bAjIlRWAzoc+MgyTr7ZBJcWcBsZDh25eCDgk9se7FE/t7JkY3XEfOX32GVZ10YWmEDzq/VRmUEsx0fWV+bYfd55Cnw4uMzQ1C5ZKMzw5nwFPgIBHwI+JBJp4YmAD9nK3YOJhzOn4sCkDx1JBjkf+3CeW7sY7DE5diaBD4c87sGYuTrxwc78yQr4AIAoimje0xCx8FKBxt1PRw3nZrbthvXL8U7bmwjNzfHtwsAnZDiWAfho58HObU73eAC8oujsW4c5SFIUBeOfDPNWNGaWQ6SvuDE8fibE20zUUNkVhufKHm9o/xAEjAz286oi/XFcpQ613WtqylC9w6qSKlYtU9u5tPY0we8N53poVV4EfHLbLMdH8Ge4OiLZ992/gDzpC1cCTQuQvpjC1B/GMdDdhf4blzB+Zwji51OGbcKgJGy7wU3eAB/9dTyZgQDnAm3rIuBjvwn4kEgkkiYCPmQzZyskOZXWro5rHjV3Zh5u0FpjnEu6rwmDPGbVO3aCHSuFQiGE5uYs21NCoRBEMYjhgX4MD/QjGAxGwRqrbedM9huamzN9vKIoUefBzi2RbbV/QSgUwtQfxjE80I/xT4ZNt7N6vKIoCIXmMP7JMIYH+jH16RhC9+Z4xRGz95abh7+KwSDEqSmIU1PwjXl4+xdv2RIEQxvagddfNmQieS1h4BWDWTA3s37qGqsKMgTC5sDiYsGaB99mZloXr45IdkR7RF5W3nvSCH1U8BOA9EUg6ucqJEl8v+rrFcPaNrYBH/Z+2nAde9w9mWlP9IZBqO2f0SyZgI/9JuBDIpFImgj4kM3ARqZCmhNxslU+HPpkEEj5vLFhz9EPtIqnFG76zCCPzzOAAIM7NoOddMVzgTK87XxJSeu1jn3+m12lqN/mUtu2dOo80aqFyp4xPn5W4cHRkdVCgt8TBW/UirDEwrmtHRsYeYbiAKM8WcDYZfYeZWJaF5CBEe0LxLIQDX1MYU8q+48DhvQLdzugjx2glmX5yEL6VT4MIBVSjg8BH/tNwIdEIpE0EfAhR3o+QppjOeBPbWpXpkKce2/5EoM9CUKwWJBHCgTUv/zbDD1I8yMW2qzPNmqs14XKatlGAPDro4dw6nALXKXF2FFdHtWeZhaqrQ/eVhQFyowCWQvmliQJkhAwXazqnT4woiqjeJ//TIY389HWN5GnQhkAACAASURBVHvgcfcYXtN8WUxm0jErYebTOvBTCMBHHxqe7h8jeKVaAY1nJ+Bjvwn4kEgkkiYCPmQD7PHYc3OSbIDz0Q/UnJ10oE/vLXXseizY1D3ow5TPE/cY1pBnBFJggiBPgUiSzLKN1OlbY97bBgDwki74ecx7G5mr8LKawGYOjQzASJLUazoGMGJVQPr2s8jtB+OEji/0KiPWipfp8OZYryUDQjzrKcdfo3y1HlouZOCTyeuYBeIn3ZqYxybgY78J+JBIJJImAj5kPdzIRm6PmTuup3bOxz5IMsTZ7+EVPbEAU0Kgx++B1wTyeIYGCPIUsCLziqY+HdNNHgsroOUJBYNB29vcohUfGMXcZkbhn5H5rjIyAKJcqB7ye3hbVyaqIwCEwdwXAe0YE2EAp7XeWL1GnpsEgebD2QQ/dl3XHAJMpt/WVWjBzQR87DcBHxKJRNJEwId89IPshTRbOZWWLg59Epjc5fOGR63PB+jRQ57cW7yT7FAieUUL/1qZvyqjuCDILgjEqpwyGN4c67UNt/dJkKcDkAQfB0LmMOhKXi1Ec9pZavOyDfiwtq6x9KfOFVpwMwEf+03Ah0QikTQR8CFnO6TZ7MYoHeBjCX20ap54bVvpgJ6Ab4QgD6kgJQsCOk+0oWVfI1r2NeLU4eaM5daoSqAtjWUYadlF1tVDWYRA2nkwKJWpEe2pvH4MprHvWY/bCIA8Q/mzIM1pM/AzubCAD5/WNZT+57rQgpsJ+NhvAj4kEomkiYAPOZXpU5l0bwr5PVbQp8et3mglUs2TCdCTr5O1mGRZxtULnWjZ14jGulo01tXg8nvtECbTL+HPdQl3/eg80Yor5zsMi5mrFzrRcaIVgc+sb3yZOk+2oeP4sZiLIe8tNzpPtMaFIex8MgtN5keH9r+C7/71f8LSxYsMfmjJfaiqWImRwQEbnkMYBiUDgTK9KGMLPc+QrsonJ95P7bWZFqLgj8fdkzcL01z2fLV52dmqyHJ80r2GZaGwgpsJ+NhvAj4kEomkiYAPuTtD065Ssj/+OPSkoM8HiVULsaqmQgU9gAo2NrtK4Cp1GAKGXaUObKxYicvvtWdtoSrc9ePQ/t1ZhR3eW25Urn4Yu7ZvRSgU4j/frU3VGh7oj3suj655GM6SIoSiJmyF1XmiFZWri3H2rSN8f2bPl52Pfrtc1K+PHsJ3vv0N/PA79+Otln3ou34Rfdcv4p23DmPD+uVYungR/uffLsHUxDDs/5wkA4EyA3/YQk9f5SMLuQZQtddE8BH4mYffaZke424n8GHXhzwtpHfJzRZWcDMBH/tNwIdEIpE0EfAh2wl8OlMMa07r+cYLpzYBPb7RhQN6ABX2VK4uxob1y/FO25u4++kY5ubmMPWHcbS/fRTOEgdcpQ4MdHdlBT50nmhNGLJkSt5bbrhKHdj5whYD8Gmsq4GzpCihc3GtLkbFqmUxgU/H8WNwlhQZQI7Z82Xnk+vA53/99/+KB771Nfz+t79BKBQyZPGEQnOoqliJB+//OupqnYbXNXcUDYEiM4HYaPlUFmt64MNHtGegJWa+ROBnnpzBfB87gU8mg5s9fb0FE9xMwMd+E/AhkUgkTQR8yHYBH583/eyeZEFPvKoeS9CTo4u1VCTLMja7SlCxahlGvbejFuWKoqDrvbNwlTpQn6VFO4MihQJ8zJ5vvgCfh779DTzwra9hdnbW9N9HBgfw0JL78KPvLsZcjNcll8SzbrSckSj4k8SCWw989PtTZjIwon0eReBnnn7PZaDNy1bgk9HgZnfBBDcT8LHfBHxIJBJJEwEfsi3AJ8OtXLHcfs2D8dHYoMfn9Sx40MN09UInXKUOHHj9ZUuYoygK6re5cPCXOyFJouHfWO7P7no18+fU4Wb4RqMXAywLR1EUw/aX32uHJEmG7RhkadqzKyoTJ5njXTnfAd+YB4f270bLvsaY2RN2AR+r56sHPuw5NNbV4tTh5oTyhLKlf/jet/HAt76GE28ehKJEXz+KoqD/xiX037hkeP0eryxFw44aiIEp7H5xGzY5V2FjxSq0v300hwAXa3US+ELXMOJ8KD78MWvp8nkG8ua7xAz8FErQ7nz+vrMCP37tevEODcLj7oFnaNAYLu63F/jw4GZ3TwaCm33h1km735N5NgEf+03Ah0QikTQR8CHbAXx6b2UmqDnuc4vTvuUbiwA9noULeph219fCWVKEof6+mDfwoVAoCgj5x73Y7Co1zf3pisj8YVk4zXsb4FpdbNi2fpuL75udT8WqZXwbBlCSPV59rQsvbnPBWVoUVVUTKbuAj9XzZedz8Jc7scm5Ku7ztUtn3z7CQ5qrKlai/e2jkAIBwzaRI+llQcB3vv0NbFi/HP/w3/4aSxcvwoP3fx0P3v91LF28yLSSTBYEHNq/G//43/8rHvr2N/DQkm+gqmJlRtoM3b+7ipeefBQB3wisqxa0KWCCYJL5Yw1/eGizezAceJvj1T1mUhTFUKHkuUnVPmlbAz+sbdjT1xMNebTAb27t3zkwsuE9yNR1LE8LBRPcTMDHfhPwIZFIJE0EfMjZBj6+sfmv7okbyqzdcA9qsMfnGYEiSQsa9DBVapAiGAwm9Ti1FawUG9Yvx8XOMwgGpzE3N4eRwX7U1zrhKnVgZDAMSRg4qSpfgdt9N3lGUH2tC86SIr5wnxgdQdOeXXCWFOFi5xkMD6ggKtXj7aipwPQXX2DqD+MxK2PsAj5Wz5edj7OkCDuqyzHpH8Xc3By6zp1FVfkKVJWvhCiKlsfJlhRFwdm3juB//u0SDmweWnIfXKUOU/gDAO7eq3hoyX148P6vo3zlP+Hmtd9gdnYWwwP9cJYUYeniRQY4JwsCflL2v7F08X34++/cj8d+/M8oX/lP/FhWIM/9u6toSaC663/93d+oLWcWbWkmzxrKjAJh0meYvmUW9swW7WyRbPZ65I/UVjf9c7a12iSfrcGeyAoeS4ijqwqKhEDZhgjh4OY0r+UCCm4m4GO/CfiQSCSSJgI+5GwDn/kMam6/5sG4xxO7qieifUuRxIIAPUwMUiSbr8JawfqufWQAJIqiQBRFuEqL0bRnF/83Bk76rn1kaP25/F57RFaNosu0CVcdpXq8ob6bCVWA2JfhY/582flsWL8c09NfgFWeKIrCg7S7zp3NiSofRVEQvHsXZ986gg3rlxuqdf7he9+OOk937xU8tOQ+/PA79+OLz/7A/01RFExNDOOhJfehQlfZ9W9P/gRLFy/CWy37MDszg1BoDqG5OdwdH4Kz1IGHltyHu+NDYK8RA0QPLbnPMCI+EgoCgPCpFw8tuQ+P/fifEQolnzGkKBr88XtMw571lT0+jx3j6TMvZVY2tLgVQktOxuw3Apu0IIDfE95HFp9DGAZQcHPCrxkBH9tNwIdEIpE0EfAhZxv4dMwT8Oke9CHgi3Fz5fdYjFgvLCUCKczUsq+Rg4uO48eiXFfjRFX5Cr6IZuBkbs5YReFxD0aFE5uFGKd+vMSeV66GNptlKwU+m4Cr1GEAXLkgNpkrEv4sXbzIkOHDgM/2retNIIuCqoqVWLp4EebmZnn71wtb15tU4IQB0a7tW/lr8ZOy/42l9y/CYz/+Z3zU8e+49O47qKup4CPig3fvAlBBUuXqYjx4/9dx4LX/N83XMjzpyyzsWW2ByZ33Kn2pFU4MZhVCW07ai+iIip5MLP7ZPrMJfXhws3cQFNyc+GtGwIeAD4lEIuWECPiQJ0azeEPiz/xkrmRDmT1DAwXTvmWm+m0uOFctw/gnw0jm5r2xrtaQKxPtZQb4wcBJJAwxm0ZlBkAydTwr5SrweaftsOlxXauLDZDDDr2ihS2PDEZXrjD407Rnl5rvo4NxDPhYBYU3723A0sWLMDzQz7f90XcXY2PFSjTsqEHz3ga07GtEx/H/n703j46qzte9i37ve8699+1z9T3vXesuEvDcdfues8jgQAYVFRUcWiCorUyiHg8kARVxYrC1nVBwZDradAsEaLUdUAaRIY1iowzhHsFEk5ASklQhSaqQSmoLSWq3qar9vH/soXZV7UqqUrum1PO4ntVNUsOuvXftqt8n3+/zfR9NtYdx4xUFmDfrDvj9PlRv/RAlBSOwZMEsePv6dCPi/Vi2uALFeTnavp8zYzKK83IxetRwrRqpqyO294GxwsOeM7uVK7LEbgG2+lrm+gy0gNaDGZP3kVoxFHV7ndMW7hg/t00Pbh7irYEEPqk3gQ9FUZQiAp/s9u6v+29/MttmhzXHGsrsdrQOiRaLeLThjytQMW3SgO1Bm9auxku/naNl7agg5GRDPVqON0Z0aKbO4IGPOc8XSWYAn/nlU1E+dSJ6eyPnIamVSgf/sjOuseyVMyaHbWuy9XDFVBTn5wa9llA11R5GScEIPPhvv9GAz8a1q1CcnxsR+DxcMQ1FeTno6XRh41srUZwvQxl9q5i+VWv0qOHa4z9cKd/37OkTCAU3rU3H8dDsO1G15nU5hNznw01XFmJ8aR5eWDBLy/ERBQG3XH2pSS1z0pCvHJT6gnN9MmVRm7TFcxKqcDToY48Q9jyAYz1mZgU3Z8ukLgKf1JvAh6IoShGBT3a7PZnVPcqXIDMqfAYMZXY5gkKZbc3HlS+qQ3shFo3UlqqlBpORVAmdTsyZMRkV0yai80wbAGDbuxtQMW2S0qrj1yopVDvabEGL5XiBj1nPF0lmAJ8VLy4KCqA20ku/nYOKaROD8nr6Az7rFTihl/XbI/1W/yRLW9+pQnF+LubNujNi/k31lg9QnJ8bDHwUiBMJ+MyZMRnjS/Pg83m12373H4Fg58ZjB9Fw9AB2bn4X69e8jnW/fw07N8v7orRwJGZNucWwlU+tOlKf0/qtHB796nOPwuvt0+5TveVDFOfnYumictw85mKUFI7EssUV6O3qMmvXDTmF5vpkysI24U5Wzo6SDRTkNltE66t7BgN8zApuJvBJTxP4EPhQFDWEReCTvU52dY/qPV/Ht83tpwcIZQ6p6vG4O7K+qkcvSZI0ULHhjyvg8QRPfhJFES8/ORcV0yYGLdBVULRscUXYtCj791bMvetWrHhxUViI8mCBj1nPF0lmAB81gNpoG4FA8PSLC2cHbVd/wKdi2qSgdjtRFPHyb+Xj0XYqEFScCnncbtx0ZSGK8nLwUPmUsHYo67dHcPOYizF61HB8+sE7QXlMxfm5ckVNyPFRIYyc7+PH4c/3oDg/V2tfCwV9fr9f+7koCGHVRP1JrTQ6UP1p0LFVq4RuuDwfrz3/GMqnTlRazBpgratB9ZYPhmyLVnySgqHPEA/ijXbhnNYL/UECH7OCmwl80tMEPgQ+FEUNYRH4ZK+TXd2j2j3IHJ9oQpnDRq0P8daKwaq3t1fO8pk2CfPLp2DDH1dgz8fvY+NbK/FwxVRtNHhPd7d2H0mStHaw+eVTsPWdKu0+6qj3NvtJqABgMMBn2eIK7P74PW1xb8bzRZIZwMfj8Rjuxz0fv4+XfzsHldPLUD51IhqOHgh6LKPXq27PiwtnY86MydpjvfzbOaiYNilidUyy1XK8URvJrk7Cml8+Va6MUdqtliyYFRTWrW/T0oOi6q0faoBIbclSodINl+cbHoPqrR/iZaXVUHDaYgI+c+66FUV5Oeh2ubSfCWfsKC0ciXGleTj7w/faRDC1suyRymkoKRgRVKGVLDnb7XCcsiqVGQ6I3QLEbgHwikndjv4laYvFbBi3Hc3COa1hRtzAJzIQiEYEPulpAh8CH4qihrAIfLLTqaruUV1rjT7LJ5r2LTWU2dbcBMnjyepQ5mjV29uLDX9YgYdm3xkUhjxv1h34+E/r0NPTHXYfv9+P3R+9F3afFxfODhuHHgvwcZ/twPzyKdrjqRUuZjxfJJkBfNT9uPWdqrBtrJg2Ea8veRzNjfVBY+kjvV61omnnh++ias3rWrVPxbSJ+PhPa6OePpZoqSPZt7y9HvNm3YHi/FwU5eVg9Kjh2pSs0MlsL/12DorycrD2zVdQUjBC8UgU5+difGkedrz/NiTdMVBbx268ogArXlyIptrDsNbVYNWyxSgpGIkbLs9HZ3szJEnS4JDR/tm0djUOf75HqwYqLRwpj2PX3Xb7e5tQnJ+LtSFTu/T3GVeaZzAxTD6HEgWBhE5nUKViU20NrHXBtlnr4LBblZYdGQilRF4RtoZajmx3EfgMJAKf9DSBD4EPRVFDWAQ+2elvmpI7ij3UbpcDHW22Adu7Bgpl1qp6amvgOM1A5lglt8f40P5DixaC7PP5wgCFXmouSmuTfPuuM23w+31h+14NyTW8v8/o9oHH1P8u3ufr93X4fGFVM+rjxHIuSVL4fuzp6dFaj4wU+nr1+8Xv96Prx3btcaQ0qOwJlfqafT6vZqPjAshhz0V5Oejr60PjsYNYuqgcD/7bb7DuzVfhajsZ9vokyY+qPyzHDZcXaEHNJQUjUJSXg3GleThR/532PCteXIji/NywzJ3qrR+itHCkNi3syL5qOUcoBOzM1ap+zoZtt5rts3njW4bviV9ffSnml0+JqrooFomiqMEeh+14cCivkqUSbh0IUhb0yQRAYregbXM2t3YR+PQvAp/0NIEPgQ9FUUNYBD7Z51RX9+jtdgagz+6vZcDzjdWBDiWnJ9pR6w4bYU98CmSkRH2PGG8f72Mm4vnMV2z7caDbpv/rjU7zy2Xg4/N5dTk8KmyLBMT86OnsxMG9O7Wg5gPVn6Lb5QraL73uLlROL9PA0EPlUzBnxmSUFIzA+NI8rVVs1bLFKMrLwUldZZj9eytKCsKrflSp2T6utkDroKoj+6pRkj8Crz3/mOmtdvYWqxY2bwxPOmQrIbzq4jIUBqlVQKIQX+5KtNJau5qH9mJ+oIVzWsMMAp/knAcEPik3gQ9FUZQiAp/sc6qre0LtPquzK4ptcxqMWg/J6qnevAluhw2cykVRqZce+MSq0KBmI/V2daHqD8u1sGV17Lrr9AntPmqVUU9nIL9n1bInUJSXg6/27Ah7bDXb54H7bjdsF3v5t3PDAJIZ492FM3Irl62+Fu6zg6mU6dAmOKkAKGngR9falSkLXdMXzkkYyR6XCXySdh4Q+BD4UBRFpYUIfLLL6VTdMxjbm5s02GNrPm6Y1VO96xOUFo7E0w/fbXqrBUVRsSse4BOt1FY8ub0svHpI3YabrixE1R+Ww+/34+YxF2N8aR68Bvk8araPftqYqkjZPqteegLF+blYv+Z1tFqPQxRibKnyirrrm0kLYqctqeBHXdBnc4BzEPRJtwW/Oja+jcAn0edAWh7/OI4vgQ9FUVSGisAnu5xu1T2xfHkKq+rpp/Wn8m65xWNfHH9ppyjKHG344wrs/DAcnCRTvV1dWLq4Ajdcno95s+7A8W8OBY2DD9Vcg4leqoyyfazfHkFp4UiMHjUcN1yer+UOPVQ+Bb3nusIeI5IElwO2+trA1CuzFoxG4CdBGT82a13WBzinM/QZTAUSgU/sxz8dj308x5fAh6IoKkNF4JM9zsjqnoij1vtfOHZ1tKCkYAQmjb8avp6euL6gUhQVn/prx0r2dsjVPz5Y62rw0Ow70XD0gOG2lRaOxKwptxi2cxll+/z66ku1SWX1X3+Fg3/ZiXmz7kRxfi4qp5fFFCguih7Ymps0wB1rNcZA11Q9+BFc5lf7MMBZt6/TsL1LDQCP9T5NtYchnCXwiWp/Efik3AQ+FEVRigh8sseZVt0TWtXjcXfEsGiUUPWH5SjOz8XyFxaaHqpKUVRmS53+FumaUlIwEuNL89DT2Rn0c+u3R1BSEAyDNq1djeL8XCxZMAvevr7A1DW/Tw6UzstF47GDsYWie0UITltioI9ugddUWwNHmw3wioPfmQZigHPgc2wwmTnptk0qJPScd8d1XhD4pKcJfAh8KIoawiLwyQ5nVHVPxKqe6LR/XzU2vrUSu96vwjVXyGOdY11sURSV3XqofAqK8nJQMb0Mhz7bjabaGlRv+QA3j7kYo0cNx6cfvA1JkmD/3orSwoswrjQP58+Gj3ZXs4OWP7MAix+6F/MrpmLrO1VRLpwliIIjMI3QbOjTFgBKtuYmSGZCHwY4a59n6QZ8BrNN6jkY7+cogU96msCHwIeiqCEsAp/scKZU9+hHrTfVHobk6Q0LZY4oUcT9/3obSgpGoDg/F8X5uRg9ajhGjxqOipmTYmqpoCgqu9Xb1YWHZk/RriUlBSNw4xUFGF+ah9GjhmvZPnNn3oaivBx89x9fRpz0NXrUcJRPnYh5s+7ADZfna21e0Wb7JBL6CE5bIDOoodbUXB8GODvSGvhEfS4plWa25uMmAB97VuQ7Efik3gQ+FEVRigh8hr4zorpHreqpVRY1p2Or6gGA1cqEnCfnzcBJ63fwer3YtWMLrrmiAEV5OdpkniEpLyCKIgSXE4LTDucpKxyhbrNBcNoDdjkgimKQkbghShSVcfL7fWg53ojGYwfRcPQAOtubUVIwAg/cdzv8Ph8+eW+T9m+jCWSPzJmOorwcrF21BF5vH/x+H3p+6sTCB++W202fib7dNKHQx+XQMoNs9bWQ+jym7cOsD3BOR+Djkhf40R4TtRLM0daKgfLzBpLzlFUbvJDqfZDQ/Uvgk3IT+FAURSki8Bn6TufqHjVLwFpXA4e9FQ67zXDU+oASRVx+8UWYcP0Y9PX9rP0VUpIktJxoxDVXFOCaywvQ2dGCeL+wplQq2Dljh7PNDscpK6x1NZpVYBada4Lua2SbtQkOezA4EpzB4EgUBEIjashKzeORrykSdm3+MxqPHYTgtOHmMZdgfGkezp/9Mex+R/ZVazDI6+0L+p06IWzerDvg98cQ5iwoC7O6moQsJFXo47A3wazrZNYHOKcx8Ik2X0mFAe44A5sBBM6Fs0P7XCDwSb0JfCiKohQR+Ax9dznS7AuH0xbUuqWFMUsDT9/Sa/++ajl3QpJgrTuCkoIRWPvmq2F/MZckCbt2bEFx/ghUzIxtWk5K5QVEQYDzlBX2llCwEw5wbNbj2kQYR1ur/IVTb+UvuqptzU2wWYMdPSwKeCBoJMO8ppigkSiaGyBLUWZJhT/2762omF6Gr/bsCGtzEQUBv75KhkFnT59A6HVt+4cbUZyfi9d+99ggqg4DuT6JWEyq0NjM1i51MZmIyqS0d7oCnxiCm80KbBZFUf5DQha0+BH4pN4EPhRFUYoIfIa206m6R1/No5+8FXM1D2TYU3rxRdj13npIkh+25iaUFIzA60seN1xASZKEshvHoigvB/v27krfAGcd5IkEd2zW4wFw09YK99kOmPeX845gO20Dg6MUQaOoWtQoKkGSJAl+n/GUL7WVa/PGt8KuR2K3gFsnXIvRo3LgOv3DoJ9fcCnQx+SqGW26lrXWtOukWuWTDQv9MKcp8Iklx0cLbI6z1U8UnPJ5kAWT27TPygyBnAQ+BD4URQ1hEfgMbae8ukfJ5lG/5DnsNrgdNghOm/LlMTzkNJoqHxXwvPhbGfBIkoSxVxZi0virtVHJoVrx4kIU5eXgmisK4OvpieFraoLlBYROpyHksTUf16p1zAU7ifQgoFFz/NDItBY15hpRcUg/tt3rDT95Vi2Rs8bWrloSc3WPcMYZ9G9Hmw22hjrT38NqiLPgdMS1L/RSs3zSDnwk4TMwLYGPyxEd8FEDm00AgNkS2Cy4CHzSwQQ+FEVRigh8hq5TVt2jLPADAaOtkPo8IW1b4V8c7//X2zH2ysKoYIwkSSgpGInyuyZqLVpVf1iO4vzciOHMzzx6L66+PB+jRw3H8heiD0tNiBTIo7Zq6bN3VMjjHuIZB/27I8xsUaMyQerUrhP134UtkO0tVpQWjsSEG8fA29cX4RGMtXrJE7j1lmvRc65T91MpMdBHXeSbGOAcCP7NjAWwGRYF2YLTAbFbCLcQ4X5GtxX7+Zmge64Ytk9tAe7vNtpxszcNqhpXr2wJbFb3G4EPgQ9FUVRaiMBnaHn317K/aXLIlTRJ/oITCGC2BbJ5oqjYAYANf1wRDmxEUbaBKu8uQ3F+rjYdx+/pxdgrC1Gcn4uWE41Biy11obX2zVfx1PyZaDh6IPltXUq7FiFPMs0WNSq56upowcG/7IRkAJT7G+Hen1YveQIlBSMwelRO+Dh3rwh7c/QBvNHa7ABnra0rC9p5BFcwtNH+LRpYB35EwWF4G3hFzYHKQzHk58rto4U+UbZ0aYHNjvgDm+0NdVkR2Cy4CHzSwQQ+FEVRigh8Msd6mPON1YEOmw0dp+UWKfdZR7CT8SVBCV8OzeWR+nr7/Uug9dsjqP5wI/76+R55IpciFdiobVn2Fituu/k6TL5xbBjAAYAVLy5CUV4OGo8d1H6nTuQqKRiBZU8txBef7caqZYtx7ZiLMXrUcLjaTkbM3UiYvHKrWqR2LUKedHd00EgFREltUWtmi1r6STK8vmxa8wqK83Px6lOPRh0cL3YLuH/mbSjOz8W40jw8NncGivNz8dDsKUHTvSSvCHuz1XSYYmqAszd7AntDK3G0nxkBHz34GQD29Gf5/S3fJ5pt1KZ0DdBqZlZgczYdf8FF4JMOJvChKIpSROCTHo4V5qSyVSsU8OgBRqTyf3uLFS8/8wSuHXMxSgpGoDg/F8X5uRh7ZWEQzFHbsnbt2AK/34/d71ehOH8ESgpGYNd7VZCkwF/N93y6FcX5udipBDcDgTHsZTdcoz1HUV4OrirNw45tmw3/6p4oiYITzlP2YMhjPQ7HaUKeoWi1Qsj492xRy2YJZ5y4/OKLMK40D93us1HdR4M9eTLsOdH0HXw+H5Y/uxDF+blY/mxwW6o6AcnMBabZAc42tcIjI7LIBmcj2FOzrxobf/8SVj63CCufW4RtH2yArfl4GNjRQ5sj+6qx6vnFWPncIhz+bDekPg+EM05sWvMyVj63CBvefAluRweO7KvG9g83wuPxRA98UhHYnGUVXgQ+qTeBD0VRlKJsAz67k9pUkgAAIABJREFUv049zPnG6kDHaQXopAvMMXIUgMftaIXk8UDqM/irtiiievMm3HrzdSgpGIGivBxMuH4MXnv+Maz7/Wsov2tiWIiyVuVzg1zlI0l+HcAZgacfvgf+3l558RAS3KxKkiT4fD40HjuIne+tx+fVn8Lb3Z2cqp5+qnmyIbcgm90/8DHLA0CjNGpRC4JGLkdWVxjZW6wo+/U1hiPcI93+11dfiqK8HMyacgvOu3/U7td7rguV0+V21qo3lgZd+wSnzXToY2aAs8NuHdLBzaGwx1pXg0cqp6Fyehkqpk0KcuX0Mmx9pwrusx1BlTyiKOLIvmrMmTFZu+2Wt9dD6vPgifn3BT1G70+dWPX8YrnNr6dHAT6i3BpmlAOkACitusdgm0PzhZpq5aqcuAObzzjRVFuTFYHNgivzgI9WyeWJDPYIfCiKojJU2QZ8VLDSYbeh1urQYEwkEKT/vZH1ECdamJM2QCfUUQAeR1urnM2jAZ4IXwJFEVdc8j9RnJ+L0aNysGTxo/is+lN4vV74/X7ZPh8q7y4LG5W+7KmFWpWPJMnP4+vpwdMP361VBTUeOwRJ8ocFN+sl39efNNDjbLeHQR62bGWPkwN8zHAqco36n5imwiF9JdFQkiRJ6DnXGT3sueoSFI3KwehRw1H/dXjeT++5LpT9+pqwvDK1ysdUqGLqlKZAAHDq3wfmOhSyWOtqMPeuW1E+dSLWrX4BzY1H0dPTia4f23Fo7y4sfPBuVEwrw4pnF8L/c29Qe9aq5xejYtok1H/9FXx/64HU54G9oQ6V08vw+tOPo9t1Gr6/9QBeER2242j59hhEj0fL9hmodUyFEBFhjw4OqZCGgc2xmcAn9SbwoSiKUpRtwEf/Aed2OcKhTKx2hTvVH9xR20zAY6CnH74HRXk52LHtQ6VaJ/y+alDzzk8+1n7vdrSipGBE2Ih1v9+HXe+tR3F+rtzitWMLKmZOCgpuTroigJ5s+VJLB5w5wMcMx9aipm9Pi7WSSJ9TJDhtGhQaivpk8ybcPOZiFI3KwQP33Y6ivBy5kkMf0qzo0N5dcmvXMwuCqnzUqUpmQh81yyfuth7BMWTbekJBySOV01A+dSIOVH+Krh/b4Tnv1qCLx+NG14/tWPHsQlRMm4St71fJ+1YBPiufW4SKaZM0qAOvqAGfj/+8DlIQIPJA6gvAnmiAj5wXJA4IfERBvq711+YTrbIpsFlwEfikgwl8KIqiFGUz8Mkqq3/FNwhZNgvwhGq3krFTPnNSxJDSl55ejKK8HLjaTuqeSwqr8lEV1OJVMAJXl+Zh9KjhQcHNSZGudYughxZc2QZ84rFBZVEMYCi0jUyFQJneKvbJ5k0oLRyJ0aOG49WnHoXX24eqN5aiOD83fDIXAMHpQEnBCMybdUdQgDMgQXDJU7bMCshVF4Nid3zBvWoF0lAM7tWDku0fbkTFtElYt/oF9J7rDPw+BL4c/+YQKqeXYeGDd8P/cy+EM05s/3ATFj54N8qnTsTW96uw7YMNqPl8Dzb+/iVUTJuE5c8skDOA6msh9Xm0DB89MBJFucJoo5b3swyHP9stL+a9oq4SSISz3Y7tf96Ilc8t1vKF3Gc7NHAlOB0QxfhAnxrYPNTzm/Qm8Em9CXwoiqIUEfgMMRuCnXC4o9phUwGPJ27AEypJkjD2ykIU5eWET9kSRax+SR41vOSJR9F68njQ79UqHyNYpG/xKsqT2x70FUKJlig4CXroMBP4mG2DyiEFCg01CBQYuz4cmze+pVUs+v1+LaQ5FPpsWvMyivNz8fj9d4UAH1mSOq69IX64ogW6uuLP8RmqC3898Fn5nNyS1XD0ADzn3YHfC8Hgx+Nxa1U+rd99A1t9LebMmIzyqRNRPnWiltWz/JkFqJxeFvSzre/JVUFqho9fVw20/b1NQRlAamaQ2j6mAp8j+6ox965bw/KF5pdPQWvTN/Jrczrkx41DWmCzdeiBvojvGQKflJvAh6IoShGBT4Y6RrBjaz4Oh70VbodNCVlWAE+CIcmypxaiKC8Hy1+Q2w7276vGy08vRmnhRRqsKcrLQUnBCFTeXQZ/b49yz0CVT6TqHbXFa+ef10U95jguiSLsLVZtwULQQ+tN4JNM62BQNBCoTQFAaagg2PPOW0FtrIAMfRY+eA+K83NR9utrUPXmMix+6F7tPvVffxURdmvQJ84WKrVNzNFmQ7x/FFCP1VALbtYDn4crpqJ86kR0nmkLVMrob6ur8tn27gZUTJuEQ3t3wXPejZbvjmkQ6GTt12j59hjaWxtxaO8uVE4vk/OA6o7C7WgPav9SgY+9oQ5zZkzG608/joajB9DT04n2H1q0xzy0dxc8HjkTaM5dtwZu91Mnes914tDeXXho9hTML5+C9tZGCC5H3Mc82wKb1fcMgQ+BD0VRVFoo24CPNorUaUuPL5xOW5Ad9mDblC/rwVAndrATgDtJbHsC0HryOEoKRuDqy/Mx+cax2rSuWTMm4NN316Lh6AE0HD2A382XA5kr7y7T4I1a5VPRT0uYHMqc4FHrohg2Xt1xmqCHDjaBT6qtaxOzh7eFBcGfNMoAaj15HDdeUYDxpXlo/r7eEN70nuvCTVcWYnxpHorzc1GUl4NxpXnY/M5bQfk9AGD99kjQY5gyDlsNbm5uiruSUg+PUn/OmGc98KlUqnR6f+rUtUbZgm+rAp8PZOCz5b31kPp6IfV5gjJ85FYtD2z1taicXoYtf14XFPIcCnw2rXkZFdMmodlaD48nkBvUcboVK55dqAGfjcrtXM7Tcr6Qsu2e826t1Wzr+1XwuOPP71EDmx1t2fO5SeCTehP4UBRFKco24GM0PUYFKqGwJQgMRbL6RU4PbdoiQ5towU04yGmCw94a9HipAjv2FiukKBdMkiRpk7iuKs3DC088ipPWem3kurrN/t5eg/YvCU8/fE+/VT4JlUEgs+M0p27RxibwSUcrECgEAKlTwgRn6uGPJEnY+n4VivNzceMVBejqaDO83Qqltevnv/0Nne1t8Hm9YbB79ZInUFo4Mnhcu1eETQnMjef81IKb453U5QpMfkr9+WGeg4DPdAX4nOs0rvCJCHw8hhBHH9qsv53RbR+umIoFD8xEb09nWGaQ/+deLeB58UP3YsEDM7WcoFCrrWRGgeGxyv69fP650+GPbEkygU/qTeBDURSlKNuAjx6MhBpeEYLTZhho3N+44dhHFIdX5KhwyO0IhkeSxyNbB3JSVbGzae1qXHfVJSgpGIGSghFY/uLCsL8uG2m3sph5ct4MeL19ERcMavvXLl0ez/FvDg1Y5WO6DAKZHTaCHrp/E/hkgBX4E1r5Y7M2pRT8SJIfW96Tr5MVBgHNALDyuUUoyssxhN9it4D7Z96G4vxczJoyAc3fNxhW+cTTSmWrV4Kb+1kQRqOhmueiBz5q+1T7Dy0a8BEFh/a/egijhjE3Hj0QBnx6ewPAx1pXExXwUdu5enu7woBPINRZ1LKCQvN7VJdPnag8Tm9cxzsosDmLPkMJfFJvAh+KoihF2QZ8BpYEqU8yrNQJdWj4sb4yyG0EbXTwJgg0aeDGyCmQKKJ68yZsfGsl9uzcBkmSsGntapQUjMSE68dg9owJKMrLkeFMyBQtI0kej9bK1dnejEiv65lH7kVRXg4ajh7QHlOS5Cqf9b9/LSq4FJc4eYserJ02Ap+MckcY/FEDn+FNzXVXkiIHNH+yeRNKCkZgXGkevN7gJGrrt0fw66suQVFeDl596lF0Cy7Da7LWljXICVlq9o5HiDO4eYhObNIDnw1vLtPGrQeFNhtM6tLyftrbwiBOb0//wEcUw4FPZZTAp1KX89N47KChj39zSH6uODRUAd9AJvBJvQl8KIqiFBH4RFJ/ECa40iZp0CaBf4EWztghOO2wt1hx/dWXojg/V/OypxZi7JWF2PHOW/B6++D3+dByojHiFC0jadU77603zNyp3vUJSgpG4KrSPHi7u4N+5/f7Eg57RMHJQGZ68HZm1pd7Wu+OMPCTqoBn/VSum64sxIpnFwYFNK9dtSToWrhpzSvaKHf9dC9DeUUN2gwmz0eb1OU0IbjZWjfkgpv1wKe16Rtt3HrXj+2B34cAmO2bN6Fi2iS8/vTjhrk8gwE+anWRUUvXpjUvY9sHG+DxeLTbdZ5pg+e8O8zWuhq4HR1xH2vBlX2BzYKLwCcdTOBDURSlKNuAj+C045VnnsC1Yy5GSeFIlBSMxNgrC7HsqYU4/k38+QSJkvXbI7jt5uvCJrgMRmoVi/pa7S1WXHHJP2Hpkwsw+caxmD1jAj7dthk7P/kY11xRgKK8XMyeMSHoL8tqNk9xfi58PT2RnkrTF5/tRnF+LiaNvzroNezfV425996qLWh2bNuc3GPAyVu0GSbwyXw7bVrOj7WuxhSwMRj5/X5seWc9bryiICigee2qJRrQEbsFPDJnOkoKRmDCjWNwouk7+P1+iN39gypRDFTXxHyuKhVCDnsT4t0vDrt1cNuQxtZGrncLELvdWpXPimcXouN0SxjwObKvWmurarbWG7ZpDQb4qPk7W9+vCgptttbVYM6MyVj/7y/C09ur3a7qjWXwnO8KAlbbP5THum99vyruoQjOdnvWBTYLLgKfdDCBD0VRlKJsAz5yMHCu1po0e8YETBx3FYrzc2PKpUm25t57G4rycvr/C26IhDN2w6qgTWtXobRwpJYFIUmStl8mjrsKfefPaT/ft3cXivNl4BNaybPhjytQnJ+LfXt3DdzWJUkou3Gs1ga2ctliXDvmYhTnK1O7pt+iLVqSIk7eos10OgGfSOHydFRWp0g11R6Ws31SUO0jSX70/NSJxmMH5ZHZgku7NupbuB6bOwPn3We16+/9M2+T23D6uR4LrkAAc6znRlNtDWz1tfEHNzuHfnCz+2yHVkUzv3wKNry5TA5EfncDVj63GJXTy1A+dSIOVH8Kj8cd1G4VD/DxnHdjfvkUDTZt+2ADNv7+pQBcqjsK0eOBxy1vX+X0Miyad48W3qxu24L7Z6LzjHGAeCyyt1izLrBZvY6kzWdCFCbwIfChKGoIK9uAz+hRw7Fk8aPo65Nbk/w+H3w+HxqPHcQ1yl9Uo8mlSbYq75ksA58I1TRqpcyy3y2C29GKTWtX4fKLLzIM+NyzcxuK83OxUxeO/PTD96AoLwdr33w1CLqoMGjiuKvCqouaag+jpGAEXl+yICpQs+JFua1L/av1VaV5ePW5R+E6fUKZ2pWEfW40eYuBzHS8TiDw0RYOikOn/g3kobaoTob10Ecd554a8CMFXRfDWrh0VZefvCfn/Cx/ZuDrsdqeFWuuihrcHG+uy5AFPkIw9Ok914Wt71dh4YN3h4Uir1v9Apq/b9CqcALAR4gL+MArovVkowabVC+4fyYajn6lTemCV0RvVzs2vLEsbNtef/pxNDcehee8O67jDCArA5vVawiBD4EPRVFUWigbgU/f+fNhH2SSJGHXji0ozs+NOpfGdIkirHVHwsCHvcWqZeAse2ohNvxxBdyOVljranDFJf+EXTu2oLTwIi1IubO9WWuhWr/m9bAv/021NSgpGBH0u90fbEBxfi7WGYQjP/3wPSjOyw0LXJYkCSUFI1F+18So9pfb0YqSghF4ct4MfFa9A16vV3mu5IAeTt6iE+ZEAh8d7NHcZuvXamUPg6TjcQccbcFtXqkKdY7UwqVKOOPEzWMuwfjSPHS7zw78gF4RtobamEe1q4tCsTs+EDBUgY/gCoc+nvNudP3YjvbWRi0MuaenE56QUGUV4IiigN7eLiWDRwyAII8bvT2dYdVA6m3Vn6nQqLe3C+0/tKDx2EG0nGjU7is/R+D+nvNd6PqxHce/OYTGYwfReaYNvV3tEJyOAVsEB1K2BjYLLgKfdDCBD0VRlKJsBD5GVS9A8DSpWFqnIsn67RHtr8P95UFU7/oEt958HUoLRyojz0fKrWXKONS5/yqP2x09arhWIdN47KBWYXPNFQV44YlHcfb0CbQo43jdThtKCkbgxd8+HgZwjECN2yHf/qn5M+H3B8MbFQbt2vFx2H6LJccHkODr6YHfn6RqHoCTt+jkOAnAxyMoi8kYTOBj3jFIVaiz2C3gtonXG7ZwqXpi/n0oysvB5nfeghRlW+xgRrWrFT7xVn4MZeAjuMKhj+ByQOx2w+NxB+XqaI4wwSsI+ESYtmX888DPwp6vWwjbPhVMec67td+bCnwGERKe6SbwSb0JfCiKohRlI/C55oqCiG1bPp83CPZsWrtaa41atWwxLr/4Ii3oeYUOyui1f181brv5OgXeBGyUD7T6pSdQUjgSV5Xm4cl5M/Da849h0ng5U+jph++G3+/D7k+3onzmJBTl5WDHO2/JY8s9vRq4GT1qOM6ePhFS/t9/9U3ZjWNx9eX5ujYtyeBnsmzNTTI8ejIcHsWS45NscfIWnTQnEPiobVmxwh4CH7PdoU25stbVwNFmS1q1T9Wby7Bu9QthI9kB+Q8LpYUj8cB9txv+vj9FO6rdYW/SKoIIfKJ3MPAxADoqXNHfPgz6RHCkxxvoMQQH7C1NQdsXZhX4CI64jjMrfAh8UmkCH4qiKEXZBnxmz5igVcmU3TgWK15cCLejFZGqbza+tRLF+bmomDkJxfm5mKUEPV99eT6K83NReXdZEFDZv68apRdfpOXTfPruWqxf8xrK75qojThXoYlwxo7SwpGYcP0YnD19Qs4U8vvh6+nRKmdaTjTC7/dj96dbldydj4Kgy9grCzF61PCgLAdVWvWNQbVS5d3hmUBy25j8nHp4o+b4hE7YAmLP8UmKOHmLTrYTDXzabAQ+aeKgUOfmJkhJgD5+v9/w+ipX/1yH0aNycPb0D4N4ZAm2hjrjiVlOG+zNTSFtsMfhcZswqttpj7mdLJPtsDdBcAa/hxP9nEbXA/W42pqbtKouo9s522xKZXJHXMeZwIfAJ5Um8KEoilKUbcDH7/Nh144tWsVMUV4OSgpGoPLuMsPpJirwKcrLwY5tH8q5Mz5fEJTRVwvddvN1mDjuKhng+H2QJPmLut/nw7KnFqIkf4TWUrZp7SoU5+di754dYaNPuzpalNvJPzfK3QFkqBOpBW3Z7xZpmT6hX9DVyhx9e5sKlXa9tz5se/rL8dm1Ywu6OlrCniPp8nLyFp0ipzvw6a9lx2iqV7Kc6uMWx/GWs32UQOd+FkmJ1KY1r6A4PxdrVy0xBEL2Fis2rXm5XxgvCg55Ua5W+ThtsH9fF3Yd9Zx3m1bF6TylTG5KMxAfy3urv/vE8h5O+jYr16r+7is4Hdpt4hGBD4FPKk3gQ1EUpSjbgA8gQwq/z4eWE41Y+uQCXH15vgZ+Qlu9VOCzZPGjYdUtXR0tKCkYgd8puTfWb4+gpGAEdmzbbJijoIYWL39BroZ59tF7UZSXA293t8FHa/B0FmudDHxCQ5VXvChDHaNcIq3d6i87w363culiFOXlYKcO7qi5P7+LkOMzafzVhs8j/zuFsIeTt+hUO42BT+jErlDHOvXLTGc09FGOjdri1V9OWyJkb7GitPAiTLhxDLoFFwB5gb198yasfH4xbh5zMUoKRqA4PxfLnw1vJ9bLZq1Trp26rLP6WrgdHfJEKJPbdR0K8Emn4x+xvWmQDj1PBJcjYmvWoLdZiPCYA7R0RfN62dIVnwl8Um8CH4qiKEXZCHxUSZKktVBV/WE5ivNzcc0VBejUVauowOez6k8N/rop595MGi+PLK/+cKM25avynsmovGcyJt84VgljlgOZR48aruXqzFFHrUcREB0J+OxRApX1I9ZVRWy3EkVcO+ZijB41HK8v0efyRM7xkSR/8kanRytO3qLTxWkKfASXIzC9y2jal74CKIl2tNkiAqgBnWYLKH2gs6MtedDnkcrpKMrLwVd7dmDbnzdi7l23orRwpFaROvHGMXjtd4/hQPWnYdfzUOkDnG3WWnjcCuhJ0GtJN+AjCoMAPrpJVxFzcHTniNhtENYcAmFi3u5YYY86DSwaYGUC8JGnwdUNmBE1FE3gk3oT+FAURSnKZuCjl9/vx9MP34OivJygaVQq8Gk4esAQdmhZOD5vUPuX6qtK8zBbyf2ZPWMCXnv+MQ3OqC1XoZk5RlIniIVO0VKhjtH4dcnjwdgrC1Gcn4uqPyxHU+1hVO/ajltvvg4vPPEYivJywkKdd79fhZ1/XhfW0pVu4uQtOq2cKOCj5G0MFvikqwVXhHHzUTrlxzvE+lyfZECfTzZv0v6AUJyfq33uPHDf7fho01o0W+vh83nh9/ujhvSONpupbVv9PlcaAx9rXQ22f7gR2z7YEObDn++R34s64AOvCGe7Hds/3KgFWhsDHxm4BN1WnaBlAvDZvnmT4TZv+2BD0HMFpnuJOLKvOvJr/Ww3HPYmhJ7L9u+/Ve4T7prP90BwBUMiwWmDtbYGgiu7/hBD4JN6E/hQFEUpyjbgY62rifiFduVSGcDogcdAwGfyjWMxcdwY+Hw+Db6sffMV9PX1KRO/fHIYs2rdF3Bt3LlBdQ4AXHHp/wwKhZanbk0IAjSRQJCqXTu2aAsCtbx/9owJ8Hafx9MP3x0GdyTJn9awh5O36LR0goFPaOBrtjpdgY96rJIFfTzn3bjpykKML83Dq797FB+/uxbdwln4fT7lGj6Y505e9aYKyNLlWOqBz/YPN6JyxmRUTJsU5srpZaicXoat71fJC2MF+Ngb6jBnxmRseW99APiEjWWXwYy1riZwWxX49FdtYwBLte3WAZ85d91quM3qdq94diE6TrdqwAdeEaueX4zK6WX9v9Z3qoK+E0Szfw59tls7B/V5QNlkAp/Um8CHoihKUbYBn8q7y4wDhnVtTs3W+rAKH6OWKeGMHSUFI/HkvLvg9/sgKBk4kUahA/KY9z0fbIAk+eF2yLefNP7qoGlZAFC9eROK83Px2vOPaZU7JQUjMXHcVfJtRVG77dgrCyM+pyRJaDx2EOvXvI51v38NO7d/pI3uVUOlM0Ihk7fSMfCTzmInusInxpanVIOZrAQ+yvFSr0+CK852mAHU81Onroon+DounHFi1ZInMGfGZJQWjsRNVxZixbML4XbEN3XJLImCEhTdnB7HUg98tn2wARXTJmHd6hfQcPQAGo8d1Lzl7fV4aPadqJg2SR7y0OfRgE/l9DIN+IS2egmuYOCj3dbj1qptYs3gEVzBwKdyxmSUT52I+q+/CtrmQ3t3YfkzC1AxbRJWPLsQ/p97NeCz8rlFqJg2CR+/uxaNIa/10N5d2ms99Nku7fvPtg82avunufEoWo4f07z1HXn/VE4vQ2vTN5AkSQY+GQI9zDSBT+pN4ENRFKUo24BPUV4Oxl5ZiBUvLsQXn+1GU20Nqj/ciFtvuhZFeTl4ct6MoLwDNdzYCMq88swTKMrLwafbN2vBxerkLv34df3tSwpG4MXfqrk5Epa/uFAeEX/DNaj6wwpsfGslXnp6MUoKRuCq0jy42k5ChVPqpKySghEYe2Whtp2Vd5f1C5nUrKJYyvvTRaEVPerEGOb00GnlBAKfWGCPCodSDWayFvi49O1dNRAFIbnXy24Bq5Y8gdLCi1CUl4PxpXl44L7bMfGmq1Ccn4sbryxEV0dbUrfJUF5Ru6anQ6uPEfDZ8ud16D3XBc95d5C3vl+FimmTUPXGUvh/7g0DPlJfbwzAR3fbaIGPLuTZCPj09HTC43EH2f1jO+aXT0HFtEloPdEIUfQEAZ/GowfCXqfb0YFDe3ehcnoZlj8TyAFUgc+WP6/TvlME7A/eP36//L5ty/CpfIO8DhD4EPhQFEWlhbIN+Kz7/Wu45vKCsDan0aNy8Opzj4ZNzFKDla8qzcPkG8ei6g8rsOeDDZh7760ozs/FrBkTtIoZQJ7cNfbKQhTl5aLsxrGovFsOb752zMUoylNu331eu73f79cCo/VZDLNmTMDJpu+CAI2/txfLnlqI8rsm4oUnHoO/t1f+udIuNpQkCs7wEesMZKbT1QkMbY7FKhBJNZjJZuAjuALQx1qXXOhz/8zb5M+lKRPw1Z4d8Hq98Pt98Pl82PLOehTn5+Kh2Xcatv8mW+pksHQAAYbAJ0J7VlPt4QAEMQQ+Hg3iCC4Htn+4ESufW4QNby7TPsuMbiuKAo7sq8aq5xdj5XOLcPiz3fB43Ni+eRMOf74nqP1L224D4NPb02kIilY8uxAV0yah5dtjED0hwOfYwbDXKjgdcDs6tJYv9TuGBnx0Ez6Dj2ttECQSuwUNfqT6OCf7GpAOnwnRmsCHwIeiqCGsbAM+fr88barx2EHsfG891q+R25xcbScNvwRXKsDnRNO3WgCyCmWenDcD3vPnQ+4hobOjBUufXBAU4Dzh+jFY++arhiPY1UlhjccOouHoATR/3xBxIpbf79eygIaclKlbrOihM84EPgQ+occiCPoktr0LADateQXF+bl49alH4e3rC/v8kCQ/HiqfguL8XPT81Jnw7RlI6ZTjEwvw2f6hDDwOVn9q2NKl/azFikcqp4Vl3FS9sTQATFTgI8gtePo8HTV3R4Unvb1dgwY+gsuBhyumYt6sO+D7W09YS5ch8FGuJ5XTy1A+dWLUwCdo/0gSRFHUpvKl+jgn+/2fDp8J0ZrAh8CHoqghrGwDPqrU8uNAm5Nxq5MKfLxeL3w9Pdi3dxc+/8tOGRBFrKpRxr37vDoPDGn0pdFZJWXKiR7yEPTQGeU0Az7qIjrVgCabgY/gCoE+3Ymt9Ll1wrUYX5qHbvfZiLfZ8OYyFOfnorNdbutSs34WP3Rv0qt+RCF9cnyMgM/yZxaETa5a+Zwccrxu9Qvo7ekJCm0OBT6rnn9Cy8dpO9WMro42VL2xTAMo+ttu/3CT9rhtp06ip6cTh/buwvzyKSifOhGvP/141MBn6/tVwdv97gYN9py01kPq80QNfLb/OZDXE9rSFdg/gSldK58P7B/t+5FXhMNuRVNtDdKi30S6AAAgAElEQVShfS+Z7/10+EyI1gQ+BD4URQ1hZSvwiVYq8PH55LatAJDJMiiTABm1bWlTtwh66ExyugAfZZExVCd7ZRrwEVzyNjfVHobNWgvJG3kxFa9KC0figftu77e9d/FD92LiTVeh8dhBrHp+sZb1M/Gmq5Jf9ZNGOT5GwCeS5826Aw1HD4RN6dIDH3uLFXNmTMa61S+g56dO+Tm6BXh6u7TWKj3webhiGhY8MBOdZ05D9MgAx+MJ5AXFAnyMtrl86kSsW/0Cun5sD5rSpQKfqjeWhsGtxQ/diwoFTjU3Hg0LbR5o/+j/cCU4HTLwSYP2vaS97wl8Um4CH4qiKEUEPv0rFPhQcUoUjdu2bK1wOzLjixFNhzlNgI+6LQQ+6WVbfa2WV5OoPxbcdGUhJt50VdDQAb2O7KtGScEIjC/NQ0nBCDkrbsoEfPTuWni9fQnZpoGULjk+RsDHcErXe+ux8MG7tdHskVq6avZVo3J6mQyGzrvl51BCmw9/tjvots5TVlROL8PHf1oHT687COJ0nG5F5fSymIBP6JSuxmMHUfXGUlROL8P88ino7WoPAz6RINGC+2fiQPWnkHTVyf1N6Tq0d1fw/lFavkRBfg+kxfUxSSbwSb0JfCiKohQR+PQvAp845VUqeZSWLbZt0UPSBD4EPgMcE/WaJ/azoIpHK56VJz6q05FUid0CNq15BaWFIzF61HCMHjUcj82dgfqvv4LP5zXMYUmW0iXHxwj4RJrS1fVju5a103uuyxD4qDk2aquU4AoAn9DQ5qCR7h53WP5O5YzJMQEfoyldnt4ubH1Hrhba+k6VVp3U31j29lPN6Opoh/tsR9Ax639Kl4Tec12onD45sH8AiKIIm7Uu5cc5mSbwSb0JfCiKohQR+PSv1pONaDx2MPtydQYrLwBRzuRRq3gMIY/TxrYteuiYwIfAZwDbmps0uJGIKh95oV2G4vxcJfB3ER6umIrSwpEozs/FuNI8vPq7R+E6/QP8EYYCJFuikB45PobAJ0Jos9itm3j13bEwaCP1ebTHMAI++rHsQfd9Oxz4CC5HzBU+kaZ06aeL9fb2DjiWXZ3UJTgdcuuaooFCmwFgxbPy47YcPyafZ14R9u/rYKuvTfn7MFkm8Em9CXwoiqIUEfj0r6wMUY5VIW1aoYDH1nwcjjZCHnoIm8CHwCcKN9WqmTWJmdrl9/lQ9cZS3HhFgTYlcsKNY/DRprfQLbjSb7qjPscnhW1dsQKfRfPuRfnUiWg50WgIfLQqnrfXhwEftfpHva3U50HljMnBk7jEYDhkBvCp+XwPKqeXYf2/vwhPKPAxCG3WnsfpkFvAFEUDfBY/JO+f9tZGQPn+ZG+xpvw4J9MEPqk3gQ9FUZQiAh8qZnllwKMGLhPw0FlvAh8CnyistjDZ6mvl/BeTJXYLuHnMxSgalYMH7rtdy+dJZdvWQEqHtq5YgM/2DzehYnoZFtw/E76/9Ri2dIndbswvn4KHZt+J1qZv5OfoDoxHD53SteFNeXrXob27tCofZ7sdq55fHHNosxHwcbbbNQhz8C87w1q6goCP/v3WZoO1rkau8lE0EPD5ZLNu/+jypNTg5lRXcyXzvZ42nwlRmMCHwIeiqCEsAh8qopT2LDWDx9Ef4LErocsEPHQ2msCHwCdKqwurRLV2bX2/Cs3Wevh8voSBHrFbgPOUFY62+EOoxW65kiWV7T5GwGfhg3djxXOLsFLnRfMCk6sajn4VMbQZXlELZ55fPgUb3lyGDb9/CQ9XTMWCB2aGAR+3oxXzy6egcnoZFs27ByueW4Q5MyZj3qw7Yh7LvuLZhUHbvFJ5LPVxfH/r6X8suxB8LWmqPRx0nFXgY7R/9JO9Go5+FVwdnUZT2ZJhAp/Um8CHoihKEYFPFksHdASnHc42GeroW7OMAI86VcvRZmPgMk27HAkFPtrCIQYT+KSx9QHO3YLpl3VJ8iemDdkrf1bYv6/TPhNs1lpTnkud1pWqxbER8DEacT5v1h3a9C6PpzfiWHZ4RXg8Hmx9vwoPzb5Tu//rTz+OhqMHwm4riiLaf2hB1RtLg27b/H19zC1dRhO3Xn/6cXz853XoPNNmOJY9IvBxyVU5DnuTluOjAp/+9o88xj0cNjrsTSk9zsk0gU/qTeBDURSliMBnCCsOoKOv3rE1NwVatNimRdPhTiTwiRH26KFIqgENgU/kY6oBE29ipnaZJq8I4YwT9gYd6FHGzJsFrQRXatt99MDHc96N3nOdEdwFjzK5S4Um8IoQPR75dzoIJIqi8lhdOP7NIbR8ewy9vV3weNzo7emE1KcDRi1WbZpWb0+n7N4uCC6HLnenf+DT29sZuG+olecVRUHbNlEU0XuuC73nOoNb10KAj81aC4e9CaIon6eS5Iff5zO236dN7jKSKCgh3dahH95M4JN6E/hQFEUpIvDJYJkJdOxKxU4Q1CHYoemonATg40kD4JJqDxXgI7gcGjTR56Oko0TBGVTR43a0QnB1aNBKcJmw/SkOb9YDn6gtBsDOQD/X3rs6QKPCHnhFPFI5HYvm3YOuH9uDbqMGPMu5O+5w4NMdHs48sMV+X5fR9cdmrTWnGs0rwtZQm7LjnEwT+KTeBD4URVGKCHzSWAQ6NJ0ZTgLwSTVsSQcPJeATaO2qgdjPIisdZGuQW65k2KOcl2oAtUltXakOb44Z+gj93Cf05/0AH1GUQ5srpk3Conn3YOv7Vdj2wQasfH4xKqeXYd6sO9B5pi1w3xAoExP00U/eirDdRueptU6uvjLzOA/18GYCn9SbwIeiKEoRgU8KRaBD00PDBD4EPoOwrbkpoQHOZinShCW1Ssms6o+hGOorCg4422xwtNmCgIoe1LjPdqDqjWWG2TvN39cHqnvECFAmFjttsCsZX1GfpwoMEIXMr+ZKlgl8Um8CH4qiKEXZBnwcp+wQnLIhirITJQIdms4OE/gQ+AzSTbU15i2mE6UIMEYfwmsGsEp1lU+ibHTeioIjqPrG09uFrh/bcfybQ2g8dhDtp5oDQc0RqnsGZd0Uv6i3X3dczDjO2TCincAn9SbwoSiKUpRtwEcPU0Khi2oZsNjgOGUPswqLjEygQ9NZagIfAp/BHl+1xaW+Vp7alKYynLCkmzhmyrYP0SqfSOdtKPQRRUEOb9ZX9JgJe5RjFivwEVwBMGnWcR7qWT4EPqk3gQ9FUZSibAM+8sJMtq25SSupT5QJdGg6C0zgQ+ATh9XFllmVMomQ4IrQ1tVsYngzhmaVT3/nrSg4Bs7hMQv2uByDBj7acTYpZFyr8hmiE7sIfFJvAh+KoihFWQd8DD/sOoKtQpkQyx/g/ZhAh6az0wQ+BD5xnj9mjjlPiCK1dZkc3jwUq3yiOW8jnfOJONcGA3zUc9TM4zyUq3wyDfio7zkCHwIfiqKGoAh8aJqm4zSBD4GPCcfZ1AV1AqSFTIec56aGN2PoVfmk1Xk7WOCTgOMsCjJosNUPvSqfTAM+TbVKy14/1x4CH4qiqAwVgQ9N03ScJvAh8DHB2oI6Tce0q204ocdAy/cxa9rYEJvklFbnbRzAx/TjjABEHGoBzgQ+qTeBD0VRlCICH5qm6ThN4EPgY9KxTucsH7FbiFiRoS0YTQqe1rcQpfq4mPUeTvV2CC5HXMBHcAWgpFnHWdK1dmUKHInqmBP4pNwEPhRFUYoIfGiapuM0gQ+Bj0nnkTaxK03buiLl65gOq7xiIMw6w495Wp23cQKfRFT5iIJjSFV0CS4Cn3QwgQ9FUZQiAh+apuk4TeBD4GOStbYuwZxpSGbLcDy7Ym3RaFL1h1pRlOkgIK3O2ziBj/44mxkwroV/D5E8HwKf1JvAh6IoShGBD03TdHxO5Jd7Ap/sAj76wOJ0bOsSXMbj2dVz1eyWNC3MOoMzXtLqvDUB+CSiygdecUjl+RD4pN4EPhRFUYoIfGiapuMzgQ+Bj5nWFl8mVcqYKVEU+52sZPq2D4GMl7Q6b00APoLL/IldgHxuZfqx1o45gU/KTeBDURSliMCHpmk6PhP4EPiYabXSQXClZ1uXraEuYptVIqp8BFdgQRqaHZQJtjUr563T1r+TsT1OG2z1tdo2aY7x2qW1YDU3mZo3JQpDI8+HwCf1JvChKIpSROBD0zQdnwl8CHzMPp8SsZg2Sw67td8FubZ4NLFCKZNbu2wNtTJkscqgJWG2GoAcAxsCH3sTBGeMrytBeVPasc7gPB8Cn9SbwIeiKEoRgQ9N03R8JvAh8DHb6gJM9KRfW5c+ZyjSOWv6eHlda1cmVX442mwakHH3U93jaDPJA8CeANyxBW1j6M+isn6qnJnth7oJbZkI+PT7lMCHwIeiKCrlIvChaZqOzwQ+BD6JOO4q3Ei38GZRkNtu+luMy9UfNaZmvAhOJTA6Qyo/9AAm1uqZlGznIK5fKpgxO2RcFD1aa1emQBOz9mkqTOBD4ENR1BAWgQ9N03R8JvAh8DHdavWEtTbt2rrUcek2a2TworXlmLz9ar5R2p8HTpthNU06Ot7rlwoLzIR7QEh2U5rvQ7P3abJN4EPgQ1HUEBaBD03TdHwm8CHwSYQTMQnJFHnFQLBuPyHK6vYLTvMyXtQpYWkNAZyBczUjFvzO+K5f+swdsyfL6cFhyvdTEvdpsk3gQ+BDUdQQFoEPTdN0fCbwIfBJyHmViCwckxQN8FGrlJpqa0zNIgo8bnpCn6BWrjTYngHtjH979ZVXpp6ruuymjNmf+n1K4EPgQ1EUlWoR+NA0TcdnAh8Cn4Q4UaG4Jqi/0ex6JwYESMGTnNIN+ugASqYs+M14b6nQwMyKLiDQQpiugK/fcyBDjj+BD4EPRVFDWAQ+NE3T8ZnAh8AnUVZDcUXB3EV0vBpoNHvQa1Bbu1wmvgavqMGkdAz2DQ5sTq9tM9xeM7ZVX9Fldp6PUweU+qsqSxcT+KTcBD4URVGKCHxomqbjM4EPgU8iz62EtMrEKccpa9SgRX0NZlcqSV5Re+x0bPkJHoOe+u0Z6BiZAaeY56OYwCflJvChKIpSROBD0zQdnwl8CHwSaW0xlkZtXWrFRbTHI2EZL5AgCg6t5SetYEAGtXaZeQ1L1Kj2jMrzIfBJuQl8KIqiFBH40DRNx2cCHwKfRFqFJYIrfdq6BJe8SLQ1R3881EVlIqaOiR6PBgNiAVEJvzboqnzSefFv9jVMPdZZm+dD4JNyE/hQFEUpIvChaZqOzwQ+BD6JPr/U6pX+FmTJlLrwjqWiJlGtXaqkPo/W9qOCH1tzijN09FU+6Xzumg0oEjShDUBQmHnK91uy9meCTeBD4ENR1BAWgQ9N03R8JvAh8Em01eBjsxfPg5UGfGJcdGvtPgkbNS9B7BZCwI8My1K1+M4o4GPiNqqVaTZrLSSvmeetFNQimPJ919/+JPAh8KEoikq1CHxomqbjM4EPgU/CzzEFYCQOlMQurbUmlqlJzkDIciJauwKSIPV5IDhtGixTq0KSfQ5lBPBxJeb9pe57s/N8RFFM79YuAp+Um8CHoihKEYEPTdN0fCbwIfBJuHVtLOnS1jUo4ONK7CSncMngRxQcQWPcm2p17V4JBgYZB3zM3B86wCe4zM3zSevWLgKflJvAh6IoShGBD03TdHwm8CHwSYa1tq6EVsZEr8ECH/1rSea4eUlS2r10o9z1AKipVs4ksjU3BcOPCA4KZFZss9aG2eh59A69fVDIcxKrV8wazW70uInJ89G1dqUbWMlQ4OPz+fDzzz/D5XKhrq4O27dvx6uvvoq5c+cS+FAURWWqCHxomqbjM4EPgU9SzjOlMsbsyUeDVTzAR3DppnYJyX49SruX7v0VDoDSyTUaCEokAErkdUzL82luguQVTTuSQVO7BnkeJsQZBHy6fmxH3ZG/4sDnn6KpqQmHDh3CJzt3our99/HimjWYu2QJyh59lMCHoigqU0XgQ9M0HZ8JfAh8knKepVmOT7wLbbXyw1pXk8IwagmABElSWr+63fCcd0NwOrRFe1DVjc5uRwcEZ7A9591hliQpsnXPqVpwOSA4O7TrSigAstUrVUgmX28SeR0TXLqqLpPPX+19kU7XhgwBPl0/tuNMxyl8sWcb1r65Aq+++irumjkTY2+5BZffeScuLi/HrxYtQs7LLxP4UBRFZaoIfGiapuMzgQ+BT1KsZpY0N6VFjo8ZlRVa5UdDLUQxPSaQBRSAQZAk7d8BJ+n5FSjkaLMZtohp1T8mnF8JhRT6wG7BxKourzioiXGJfq+mM/BxOU+j/VQzGuqOYu+eT/HKKy+i4rH5mPDgg8i5/XYMmzQJw/71XzFs0SIMe+MNWLZtI/ChKIrKVBH40DRNx2cCHwKfZLmpduBw1WTJrFaa9IY+6SQZPomeQDuaEfwZdNtXAkazh13P2gJBy2Yea331W6rfo0H7Ml22J8Ttp5px7D8O408b1uLee2bi0uuvxa/uvAPDn3oK/+WDD2D56itYjhyBpa4OlpMnYWlrI/ChKIrKVBH40DRNx2cCnxQCnwjhuQM5LUc5R2EtuDllLVABmZmdEgR90iSUOv0VXP0T1PZlrY39epQE4BN0rE3M8xEFh1zl05wmQDhNgc+PHT+g5UQjDny5D+vWv4XKRQvwv8smYdiECRj2yCOwvP02LDYbLJIUbHBKF0VRVMaKwIemaTo+E/gkGfjoYY3TFjRVKRpr47jT4NyJ1epi2SOkPrjZ7LBc9bVZ62rSJpg6c6QbP69r+7LVRw9+kglDVXApOE3K80m3tq40BT4tJxpRvesTvPzqSyibMQ3/e9pU/HLpUlg++giWmhpY7HZYurthAcJM4ENRFJWhIvChaZqOzwQ+SQI+bTLcCQI2CvARnLaoHkN/+1SfN4M9H+SFckf8i+Q4lYjpSIE2pRp5ZLuJE52yRZIkyeCnuSl68JOk6h7982l5PiZVdKXVtK40Az4/dvyA1hPHse/zaix7ZRluv38uRtw1A8MWLIDlL3+Bpb0dlt5erZqHwIfAh6KoISQCH5qm6fhM4JN86KNWIqj/zhrgo7TuOOxNSPWkroQtsHUwwNbcBFEk9BmMJEmC2C0EZf3Y6o0DnlPR6qhul81aC8kbf4sigU9kt544js+qd+Ll117GTTOmI/e+f8V/ffttWGprYXE6YfF4YPH5IsIeAh+KoqgMFoEPTdN0fCbwSTL0Udqy9I4G+KjHKpOBjzapq7425cHNCV1gO21a24+toRaiwBavwSsc/DTV1gTAT7Kre5Tn1B9jM1r4CHzC3XmmDY7TrTh8cD9eX/4q7njgfoz4t/sw7IUXYGlowC/OncPfWa34uyNH8IuDB+Ww5ggm8KEoispQEfjQNE3HZwKf5FpwObQFo+pYQVHGAh9X+kzqSsYCW5/rwxaveGUMfmz1tYHR7ma/L5QqPO29Z63Vzhu9zcjyIfAJt+N0K+rrvsamP1XhtrumY+SM6fivf/oTLA0NsPz0E/7OasU/LluGf5w6FX93yy2wjB8f0QQ+FEVRGSoCH5qm6fhM4JMZzvQJXaqzCfio7y+tJalBDuUl+IlHcsBz6GQvfduXPgjdZq0d0PK5YOTwx9emiNmb4Ha0QjjbYcq5TOATbPfZDlgb6vDeO5sw74lF+Jc7foNh8+fDcuwYfun14lc9Pcj7/HNcdPvt+Mf//t/xd3//97jgwgtxyaWX4trrrgszgQ9FUVSGisCHpmk6PhP4ZIaT3raSIKfLaPbkLrA7dCHENbA1yCHEBD/xSJJzfjwe7VqjnltmWM0LcrS1wu3sgOe8G57zbkiS/LyQJJiZQ0XgE7D7bAc6z7Rh397dmHXfPfiXW36Nf3jySVi2bIGlrQ2/6unBg62tmL9pEwquuQZ///d/j1/84he45JJLsHz5cuzbtw9ffPFFkAl8KIqiMlQEPjRN0/GZwCczPGSAjzJ223PebdpiOWMW2ErotgoV1FYvsyY9ZbdkEKOOdxecHRDOBkBNf5b6PBrI0dtsqBNRHMse5DMdp3DSWo9Nb2/AFTeMw7Drr4dlwwZYvv8elnPn8Kv2dszbtg0PPfww/vmf/xnDhg2DxWLBJZdcgpUrV+Kvf/0r9u/fH2QCH4qiqAwVgQ9N03R8JvDJDBP4mKuUVlQoC2o9+LFZ6+TwX1b9ZJ3EbkE+B5rT5P2dYuDTeuI4Pq/ehedeeQkFt9+OYbNmwfLXv8Jy7hwsfX345Tff4J/nzsU//8u/4B/+4R+078sXXHABLrvsMowbNy7MBD4URVEZKgIfmqbp+Ezgkxkm8DFX6dFC0yFPXtNakWrkqp82G8e5Z5Gc7XY01R5On/d3ioFP3bEjWL3iNUyZPw8j5z8Ey+rVcnWPJMlj1r/6CsNuuEHO7LnkElx77bWa1e/+oSbwoSiKylAR+NA0TcdnAp/k2tkWGCOthzjRAB81jDaTg5vVliaPkNpR5ekBfHSO1O4lsOpnSEtp52qqPSyHQKf6PFTOxVQBH/fZDuzbuxt3zZiGi8om4b+uWQPLsWOwdHXJsAcy8LGMH49LLr00YmYPM3woiqKGiAh8aJqm43MygI+h22xRO3SMeSzjzNPNenCj/v9oXot+PHQmAx+1lUlwdqR0nZ12wEe1QbuXCn8EpwNit8DqnyEktbrH1nw89edeyDmYbODTeaYNzjYbtnz8Aa6+/joMGzcOlh07YBEEWPr6woDPtdddh3379sHv9xtmMOlN4ENRFJWhIvChaZqOzwkFPgbVLCq0MMP9waCIdiUW6AhOHaxS9mso8NFaN5Sqjmjhlf72qT5vBn1OEPhE6dB2r0DLl2pbQx0cdiscp6wyDBJkINRfRZDYLYRZOOOE4HQE2XlKfly9Q59TtfzekrebMCoGeUXYG+rSq7pHuS6lAvicabfj+8Y6bHx7Iy6/5dcY9pvfwLJ/Pyw//wyL328IfL744gs5YHsAEfhQFEVlqAh8aJqm43MigY8pNoA2jjbb4CGR2hKVgIohwWmD3eD5jKy+NgKf1Cj9gY/eHdoi3GatjTB+PBgGxeKmWiPHOsq8RtsGm7VOBp0DwKdsl/OUNf2qe5TrUio+E35o/R41B/+K19a8gcumTsGwOXNg+frrQHYPCHwIfCiKyjoR+NA0TcfntAc+kRxrZY/TZmp1USSYo1UeuSJXOGn7WgE4/ba+GTz+0AA+NiRl5HUEZRbwMXIHNBCka/eLDIRk26y1YTY6z9yO1rD3jPts4DlD31fa7XTPHdSO5mL1j16i4Axk95xNs3MwRcDnRNN32PrxB3hs2Qv4lzmVGPb887A0NhL4EPhQFJXNIvChaZqOz+piMZMhQtSOBIJiyBMKateKVL0T7b509v84cT9+Otpp0yYSEfgk0h0RHNvj6M/1WI6xWo0UWoFks9bJQdRZLD3scZxOo1aukOOXbOBTX/c11ry5GnctXoh/evJJWNavh6W1lcCHwIeiqGwWgQ9N03R8zirgQ6feBD4Z5UEBnyB3BFowleofFfwIzuybQCaKgdyetIQ9yns0FcDn65oDeOZ3v8W4uZX4H6+/DsuePbA4HMGwBwQ+BD4URWWVCHxomqbjM4EPnVQT+GSU4wc+4cc/UPlTA1tDbdaAHz3sSbvcnpBjlArgc/DLfbh/TgUKZszABVVVsNTWwuJ2E/gQ+FAUlc0i8KFpmo7PBD50Uk3gk1E2HfjozgNbc1PWgJ9Q2ONO5/MuRcBn397dmDb1Tgy/dTL+8+bNsJw+DUtvL4EPgQ9FUdksAh+apun4TOBDJ9vqFKhoFmqJEoFPdE4Y8FFtAH4cbbYhBX6ETmfmwB7lmKQC+Ozd8ykmTvg1/tstt+D/3rULlp9+gqWvLyLwufSyy7By5Urs378fX375Zb8m8KEoispQEfjQNE3HZwIfOtkm8MkcJxz4qA4CP3LOjzbaPRPlFSEKTthbrNq5lhGwRzkWqQA+1bs+wU03jMd/vuEG/F9798IiirD4fBGBzwUXXojLLrsM48aNG9AEPhRFURkqAh+apun4TOBDJ9sEPpnjpAEf1Qps0IMfm7UufeGPV4TYLUBwOSE4HXCesmqQRwM99bXpG9DczzFId+BjGTYMw6I0gQ9FUVSGisCHpmk6PhP40Mk2gU/mOOnAR3NHEPhR4Y+1rga2Zvl6JXYLyWn9UqCOKASgjuNUAOrI51KNdl6rkMfW3ARHWyuEsxl2jmVIS5dl2LCov0sT+FAURWWoCHxomqbjM4EPnWwT+GSOUwd8VHdoACIw3SsEACkVQILT0Y/tGqjpz/aGuiCQE2o91NHAjrVW20duR6tyLc3g8yqFoc1Tp9whhzZ/9NGAoc0XXHghLrnkElx77bWGvvTSS3HBBRcQ+FAURWWyCHxomqbjM4EPnWwT+GSOUw98Qh0ZAAWqbIx8OC7brErFjl2u2nE7bZlXuROtUziWfW5lOQpmzMB/q6qCpa4OFkGICHwuufRSLF++HPv27cMXX3wR5pUrV+Kyyy5jSxdFUVQmi8CHpmk6PhP40Mk2gU/mOP2AT8j22Ztga5Yra9TtjGSt+qY/n+1QzolQp/61Js0pAj7/UfMVnn7qCYybU4H/sXw5LNXVsDgc/Y5l37dvH/x+PyRJCvP+/fsxbtw4Ah+KoqhMFoEPTdN0fCbwoZNtAp/McSYAn3Tdtox1ioDPd7X/gTVvrsZdixbgn558EpaqKlhaW2GRpIjA54svvoh4Hfnyyy8JfCiKojJdBD40TdPxmcCHTrYJfDLHBD5Z6BQBnxNN32HLR+/jsaVL8C9z52DYkiWwNDZGBD6XXnYZVq5cif379+PLL78M87//+79j9OjRBD4URVGZLAIfmqbp+EzgQyfbBD6ZYwKfLHSKgM8Prd/j8IEv8Nrv/x2XTp2CYXPnwnL0aETgc8GFF+Kyyy7DuHHjDD169GhceOGFsFgY2kxRFJWxIvChaZqOzwQ+dLJtq5fDdkWPh8AnzU3gk4VOEfA5027H94112Pj2Rlw+4RYM+64LmMUAACAASURBVM1vYNm/H5aff4bF7zccyz5sAKvfpQl8KIqiMlQEPjRN0/GZwIdOttXpSp7zbgKfNDeBTxY6RcCn80wbnG02bPn4A1x9/XUYNm4cLDt2yJO6+voMgU+036UJfCiKojJUBD40TdPxmcCHTrYJfDLHBD5Z6CQDn586nTgvuND9UyfOCy4c+/oIljz/LO5cvBg3ffIJrj15EteeP49LAVwAwPLtt7A89hgsl10Gi9KyZeT/9J/+E375y1/iwgsvJPChKIrKVBH40DRNx2cCHzrZJvDJIDsJfLLOSQY+5wUX/ubpgbfvZ3j7fkb3+Z9w+odTqD9xAodOnMAXbW34wuPBSgCXARj200+w1NXBsno1LKNHR6z0+eUvf4lf/epXuPTSSwl8KIqiMlUEPjRN0/GZwIdOtgl8MsgEPtnnJAOf7p864e37GQIEfItv8aXy335pP/ZL+1GHOrghYL/Ph3FeL4YBcpDzl18atnZdcMEFKCwsxJW33ILi2bNx2SOPEPhQFEVlqgh8aJqm4zOBD51sE/hkkAl8ss8pAj7f4ls8jscxHuMxTvffo3gUtajFfk8vxvX2ysAHkbN8CgsLsXTpUrz2l7/gqiNH8P/W1hL4UBRFZaoIfGiapuMzgQ+dbBP4ZJAJfLLPKQI+X+JLjMd4/AK/wDDdf9fhOnyBL7DfdRbjXK4A8FGzfK6/HpbrrtNcOG8eXjp8GC/39uJSnw/DJInAh6IoKlNF4EPTNB2fCXzoZJvAJ4NM4JN9TiHwGYdxGIZhsOj+uxbXysCnpRnjTp7EMEmSgY+a5fPXvwb5gm++wSWdnbjE78eFChwi8KEoispQEfjQNE3HZwIfOtkm8MkgE/hkn9MU+NQ0Hcctn32GYcePw3LunAx9JMnQw4BAJRCBD0VRVOaKwIemaTo+E/jQyTaBTwaZwCf7nKbAp/7kCUx99VUMW7oUlsZGGe7ooE5/JvChKIrKUBH40DRNx2cCHzrZJvDJIBP4ZJ/TFPjYfziFx19Ygtx/uw//5d135QyfM2dg8Xhg8fkIfAh8KIoaiiLwoWmajs8EPnSyTeCTQSbwyT6nKfDpcnfinfffxW33z0XuzLtgWbQIls8+g8XhkKEPgQ+BD0VRQ08EPjRN0/GZwIdOtgl8MsgEPtnnNAU+vb3d+D81B7Hs5WWYOH0q/te0qfh/XnoJli1bYPk//weWU6dg6ekh8CHwoShqKInAh6ZpOj4T+NDJNoFPBpnAJ/uc5GMeLfD529886Dhtx1f7P8db6/6I8oWP43+VTcKwSZPk8ezvvAOL3U7gQ+BDUdRQEoEPTdN0fCbwoZNtAp8MMoFP9tnkY/5TpxPnBRe6f+o0tKfnHHzevgGBj9f7Mzw95+A60w7r8Xps2/YxHlvwOO6YPRu3Ll6EK155Bf/fRx/BcugQLF9/DUt9PSzNzbC0t///7J13dFNXvrYzIXNvyHzfGpLM5E673/1j1ro3kNxJMplMkjsz604ChARSCYRiY4q7LfeOCQFCCb2HEHoxGAIEA6a5xrhXuUhyb7LlbrlgDNjW+/1hzrEkywWMLR/7fbOeNZlYOjo6R2fr7Ee/vTeFD8MwjFRD4UMIIUODwoeMNBQ+EoLCZ1zyOI9ri7YOd+/cRsf9eybp7LgPna5rQOHTpevE/Xt30dykRV1tDdTqcuTm5SEzOxvJ8gzsDw7GmzY2+NlHH+GJxYvxhJ8fntizB0/8+COFD8MwjFRD4UMIIUODwoeMNMUFym7ho9VQ+Ix2KHzGJcMhfASxo4UWcsgRbfTPTuzEa3itl/B5Ba9gG7YhClEGj89ABhp1jbjddhuFhYU4euwY/vb3v+Nn//f/4on/+A888eabeGLOHDzp6UnhwzAMI9VQ+BBCyNCg8CEjjaakW/hoqyopfEY7FD7jkuEY0iUM3ZJDDk944l28i3f0/nkNr2ESJhnInifwBH6JX+JVvGrw2HfwDtzhjnSko1xdjtPBwXB2ccF//teL+NlTT+GJZ57BE889hyf+8Ac8NWUKhQ/DMIxUQ+FDCCFDg8KHjDQUPhKCwmdcMhzHVaj0SetIgZvOFa/iVUzCJPxM7x9j2SP8o/+YSZiEV/AKbO/Y4ormMqJ/isT6Dd9gwYKFeO3Pr+PXL7yAf/3XfxXvo3/+859T+DAMw0g1FD6EEDI0KHzISEPhIyGqRrdUGc37JmWG47gKlT6a22VI6UjCNmzDq3i1X9Fj6p8/4U/Ygi24ormME5ePYtuWzQgI8IObqwzW1tZ4591p+PULL4j30U8++SSFD8MwjFRD4UMIIUODwoeMNBQ+0mI0S5XRvG9SZjiPa4u2Du13WpHakQxXnQtewSv4JX45oOj5JX6JP+FPsL1jgyuay4iNjcGuHduwcsVy7Nu3EycOf4fdO3fAWeaCN/76pkGlD4UPwzCMREPhQwghQ4PCh4w0FD7SYjRLldG8b1JmOI9rU30VmhpqUFirQkzrT4Ou9NGv7Dl55Rh27diGNatWYvM363Ds6AEc/HY7vt+zE2u+XovFS5YaVPpQ+DAMw0g0FD6EEDI0KHzISEPhIy1Gs1QZzfsmZYb7uJYW5iI9NREqZQ6uV1+D/R27Pit9+qrsCfDzhr+vF/x9veDt4w6Zgw1cHOzg5OwMN3dPzJu/EP/vP/6DwodhGEbKofAhhJChQeFDRhoKH2kxmqXKaN43KTMSx7WitADytCREpN7E9eprfVb6mKrsWf3VClH2iHi7YsfmdQgPD8flK1cQsHw5/vjHP+JnP/sZhQ/DMIxUQ+FDCCFDg8KHjDQ9wqcYgI7CZ5QzmqXKaN43KTNSx1Vdko+sjFTk5Spxo+Y67Nt7Kn0GU9mzds1XOHzwO4RdD8Wt8CvISolBV1cXmpubcezYMbzyyisUPgzDMFIOhQ8hhAwN8caewoeMEBQ+0mI0S5XRvG9SZiSPa5W6GDmZ6YjOiMCNmutipc8reMVkZc/Xq1fi4P5vcePqJaiy01GrKUNjbSWU6XFQpsdBp+tuU27cuIG33nqLwodhGEbKofAhhJChwQ4TGWkofKSF0EZo1MVD5nGLZbZfw3vOR+z1yougUmSioCAPN2tvwr7dHnZ3bMXKnv3f7cX3+/bg2pWLyJGnorqiFI21hteuMj3eQPhER0fjH//4B55++mkKH4ZhGKmGwocQQoYGO0xkpKHwkRai8HlMDMe+mfsYjTXMcVxrNGXIU2UjNisaN+tu4Fr1VVyJDcGt6AgoMtNQpS7pJXn0UabHQ5EWi66uLuh0Oly6dAmvvfYafv3CCxQ+DMMwUg2FDyGEDA12mMhIMxqET7EqQ9wHcx+PUU/V0Ct7hLnCKHykgTmPa4u2Dvfv38X9+3fRoq3rV/LoIwifzs5OdHV1ISoqCu+88w7+/d//H4UPwzCMVEPhQwghQ4MdJjLSjAbhoylRUfiY4bxT+EgDKR5X4yFdOp0OnZ2d6OjooPBhGIaRaih8CCFkaEjxxp5Im1EhfEopfMxx3il8pIEUj6ux8NEPhQ/DMIxEQ+FDCCFDQ4o39kTaUPiMTyh8pIMUj2uxKv3BvFyaXtc7hQ/DMIxEQ+FDCCFDQ4o39kTaUPiMTyh8pIMUj2uP8Knsdb1T+DAMw0g0FD6EEDI0pHhjTyROVTGU6XHQlChB4TN+oPCRDlI8rhQ+FD4Mw4zBUPgQQsjQkOKNPZE4FD7jEgof6SDF40rhQ+HDMMwYDIUPIYQMDSne2BOJQ+EzLqHwkQ5SPK4UPhQ+DMOMwVD4EELI0JDijT2ROBQ+4xIKH+kgxeNK4UPhwzDMGAyFDyGEDA0p3tgTiTMahI+6Zx/MfjzGCRQ+0kGKx5XCh8KHYZgxGAofQggZGlK8sScSZxQIH21VCYXPCEPhIx2keFz7W/2PwodhGEaiofAhhJChIcUbeyJxKHzGJRQ+0kGKx5XCh8KHYZgxGAofQggZGlK8sScSh8JnXELhIx2keFwpfCh8GIYZg6HwIYSQoSHFG3sicSh8xiV9tjVVxYNGozaC7dfInqtRDIUPhQ/DMGMwFD6EEDI0pHhjTyQOhc+4RGhrhgNzv7exhhSPK4UPhQ/DMGMwFD7SQf+XuJGGy+4S0jdSvLEnEmc0CJ86DZTp8ShWpZv/eDzC8ZMij+173bjKR23+99ZnBZJUkeD3AoUPhQ/DMGMw4034KNPjoVQpRYZ606TS25YBGfHdr9UHGQmRJomPukpGmPR40+eCkMGSHh+B9PgIs+8HMS/K9Lh+2/1iVXqfPMr3z2gSPvr71d/7JGS8Ya4f6h5G/lH4UPgwDDOGM96ET1xkKOIir4r07vxH9KI/WaC/LUNC+8XU6wh0dxr6QKmAUmUG+tsnCdPfeSCEkMfBQN8HcZGhDy2qhTbMnMIHAFQZ8eJ+aEqUD74XB36/hIwXzP2j1mDQqIsofCh8GIYZqxlvwqeyvAiVJUpUFitQWdxbapi6We9PtAjbMUVjbeUjoa3rD3OV+g60X9LkUc8RIYQ8DBq97x1T9FchYCyqhY7kaBI+wnuMj7qKImVav++VEDI6KFalIy4yFJXC0LN+hopS+DAMw0g04034DCQ1TN2om1e0EEIIGd8YimpB+owG4VOsyhArAgThU1msGAXHjBAyEL2uWQofCh+GYcZeKHwIIYQQ6SD8Kj8ahI+mRNVL+BSrJDiJMyHjkapiw2uWwofCh2GYsRcKH0IIIUQ66AsfZXocdDozCp/SbuEjTPxK4UOItKDwofBhGGaMh8KHEEIIkQ6jSfjodxC1dRQ+hEgNCh8KH4ZhxngofAghhBDpIAydGh3Cp4TChxAJQ+FD4cMwzBgPhQ8hhBAiHUaV8KnTQJkeL3YYKXwIkRYUPhQ+DMOM8VD4EEIIIdJhtAsfZXocuLolIdIgPuoq0pMjulelfSB8ilXpvdoVCh+GYRiJhsKHEEIIkQ4adfGoET4AoMqIFyWPsE8UPoRIg/TkyB7hU9ctcE21KxQ+DMMwEg2FDyGEECItRqvwYYUPIdIiIyUScZGhaNQUQVtH4UPhwzDMmAuFDyGEECItKHwIkQhqpdnRlCihKYg3TVYEipPPozj5AjRZESKg8GEYhhkbGW/CR5MVSSRIccoFQgghAsnnUZx83mTHbKRTnPJj9/7o7ZfZjw8ho4Xk0cL5h4IVPgzDMGMk4034POwXHiGEEDJa0RTEmV34HDl6GNs2u8DO3ga2w8jWTTIcOnwQRUnmP+6EDBZNfhA0BeZHqzkIbdXgAeIAxItQ+DAMw0g04034tDfuIRJEp9tKCCHECOi2Atg24lRVfIntW11h52AHGzsb2NhZw9p2eLGxs4aNXY/8qShbAZ1ui9nPASH9Ad2W0QEelq0GUPgwDMNINONN+Dz8Fx4hhBBCBKJCLGHnYC1KnpiwS1AX5aCzsxNdXV3DRkWxArERV2D7QDDZ2lsj4oIFdLrNZj8mhIx1KHwYhmEkGgofQgghhAyGHdtksLXvET2dnR3Q6XQjNKxMB51Oh66uLsRGhoriZ+tmZ3R1UfoQMpxQ+DAMw0g0FD6EEEIIGYgd22RiVU95QRZ0XV0wV3Q6HSqKFbC1t6X0IWQEoPBhGIaRaCh8CCGEENIfvWSPmSeK7g6lDyEjBYUPwzCMREPhQwghhJC+qKpYATsHm1Eme4QYSp+KskCY+3gRMhah8GEYhpFoKHwIIYQQ0hfbt3ZX98SEXepzGNeRY0ewbYsrtm1xMSAuMtRAEGnrq3Dk2BG8N/09TJ82HQcPH0RjbWWv7ankCbB3tMf06dP7fVx3dOKcPqzyIWR4oPBhGIaRaCh8CCGEEGIK/eqezs4O9JUXXngBTz75ZC82b3RC1wNJpK2vwr/9279hwoQJeOef7+Ddd97FhAkT8Prrr6O+ukLc1pFjR/Av//JzPPnkk3jnn+/gz6/92eTj9KPT6VjlQ8gwQuHDMAwj0VD4EEIIIcQUURcteqp7+hjKVVWqwlNPPYV9+/fh3v176OjoEOnSqwhycLTHk08+iYzEKHR0dKCzsxPZqbfw1FNPwcbWWnzsCy+8gFdffRXVFaXo7OxEZ2cnDhw6gAkTJuDAoQPo0pmuMhKqfMK5VDshjx0KH4ZhGImGwocQQgghprB3HLi6Jz76GiZMmICf+pFCADB9+nS888930NHRsy2dTodpU6fh3XffRWdnJ1TyBDz//POIvnEROj2x06Xrwuuvv46p705FZ2enye3rV/lwWBchjxcKH4ZhGImGwocQQgghprC17xY+Xf0swb59qyuefPJJ3L9/H1WlKsRHX4O2TtPrcbb2tnjuuedQX60W/5u2vgq/+tWvsNR6Kbq6uqDT6dDR0WFSHP3lL3/Bu++826fwEV6je38pfAh5nFD4MAzDSDQUPoQQQggxxWCEz3vT38PPfvYzTJs6DT9/6ilMmDChe5iWnY3B8yqKFXj++efx/PPPY8smGbZtccGvf/1rTJo0CWX5mUA/1UEqeQKeeuopfPf9d/3uC4UPIcMDhQ/DMIxEQ+FDCCGEEFMMRvj8+le/xhNPPIGl1ksRfTMEMWGXYG1rjQkTJhhIH22dBjZ2NgaTOj/xxBNYsmxJv1U72voqvPnXv2LSpEmo1ZT3+TiAwoeQ4YLCh2EYRqKh8CGEEEKIKQYjfG6FX0FM2CV0dnYPxdLpdOjq6oKNnQ0mTJggDuF6f8YMPPfccwaTOx84dADPP/88pk2dZlL6aOur8Oabb+LZZ5+FPDGq3zmCAAofQoYLCh+GYRiJhsKHEEIIIaYYjPARJI9xYiNDMWHCBNwKvwxNiRI/f7CSl77Y6dJ1YcsmGSZMmAB1YTaAnu1Ularw5pt/7ZE9/eyDEAofQoYHCh+GYRiJhsKHEEIIIaYYjPCpKlWZnKQ5PuoqJkyYgJiwS+K/m1rJK+6BGIoJvyz+TSVPwAsvvIDXXnsN8qToQckegMKHkOGCwodhGEaiofAhhBBCiCkGEj4qeQL+9V//BZs3Ovd6jL2jPZ599lncv38fmhIlnpowAd8f/L7X4w4fPYwnn3wS5QVZgE4nyp5XX30VNZWlAw7j0g+FDyHDA4UPwzCMREPhQwghhBBTRFywgI2dNWIjQ02KF51Oh9dffx3PPfccboVfgU6ng7a+CkeOHcFTTz2Fb9Y7PBA8OkybOg3PP/88Dhw6gC5dt/Q5cuwIfvWrX+Gf//tPdHZ2QFtfhX974QVMmjQJ0TcuIj7qai/6EkAJ0ddga2eDm+cWQqej8CHkcULhwzAMI9FQ+BBCCCHEFBp1IGztrWFrtMS6fnJSY/H666/jqaeeEnnyySexZNkSdHTcFx/XUFOB119/XVy2XXhcdyVPGYBuASR0KCdMmGCSjo4Ok/th72gPa1trqEuXm/24ETLWoPBhGIaRaCh8CCGEENIXWzc7D1jl09nZiVvhl7F5oxM2feOIrOSfTK66Zfy4n26GGAicyhIlYsIvIybsUp+Y2gehuqd7aBmrewh53FD4MAzDSDQUPoQQQgjpi8ryniqfimIF9FfS0o+wHHtXV1e/8+70/ziduOpXXxinqlQFewc7VvcQMoxQ+DAMw0g0FD6EEEII6Q+hysfW3rZf6TPSqSpViUO5WN1DyPBB4cMwDCPRUPgQQgghpD+6ujaPOuljLHs6Oih7CBkuKHwYhmEkmvEmfFQJMpNo1IFm/SKtqlgBVYIM7drdZv9SJ4QQQowxlj59zekzEkmIviYO46LsIWT4ofBhGIaRaMab8Jk25RmTeFtNQVfXJrN9kfotexnTX3oGObFOZl9ONnjvh3jvv38xavaHkPFCVcUKnN77IU7tmTUolPHOg7o+VYmyQW838kcLs17zwXs/hO+Sl1Ck9IROZ97zERViCd+lL8FnyUuoLOPcMEC39BGWare1sxHFj6ZEieGu+KkqVSE++hrsHe1ha2cDa1tr3Dy3EJ2d/I4iZLih8GEYhpFoxpvw8bR80SQndnwAnRnH/vsseQlTJ09ETqyj2QWL1Qd/wLsvPo13X3waW3z+h3MiEDJCqBJkeO/lX2DalImD4uTOwbVbp/d+iOkvPTOobXotmoyuTvPJb98lL2HalImjQjZbzfwDpk6eiKmTJ+Lkrplm/Y4YTeh0m1FRFthT7fNA/IwID0TP5o3OUJcu5zkhZISg8GEYhpFoxpvw6ercZBJz3zSOFuGjSpRh+kvPwMPiRSyc/ltMmzIRt+t3mf1Gg5DxgCpBhmlTnsG7Lz6N49vfx4kdH/TLYKXIqT2zMG3KRCyY9psBtxt2boFZ26DR0haW5HqLbeHUyRNh8d5v0WlGETYa6eraLFb8bNnULX+sbYePzRudEXZuITo7NvOHCEJGGAofhmEYiWa8CR9zf2H2xWjp5Gz3/zumTp6Imz/Mx8mdH2DalIkI4i/bhIwI+sKn4/5G6Lo2988g2wpB+HhavoiOjgG2a+aqmlHTFgb0tIVbfP4H06ZMRPh588qw0YpOt1mUP8MNjz8h5oHCh2EYRqKh8OmbqBBLWM38A6a//Aymv/QMLGf8HkG7Z+JO426Dx/gufQmnds/qJUWEuSh8lrzUa36gqooV8Fv2svi8/jo5wmvMffs5zH3rOfgsnoKICwtN3vgK27zTuBt+y16Gz5LBzz/Rrt2D917+BWa/MQkdHRtRWb4c0196xuQv28JcI/3N9xH8YM6QynLDCbGF+USEY3Nqd+/HEDIe0Rc+j7OaRF/4POpwLWFieVWCDMUqr17z65Tkevc5Ab7wXFPPa9fugSqx528DCR/9+Yj6a3/0txkVYonTDzE/Ubt2D+a+/TxmvzEJt+t2IuLCwj6Hu/X33gT6aguFdtR3yUvY6vc3se029+eQEEKMofBhGIaRaCh8TLMj4B+Y/tIz4lw2AtOmTITljN+jraF7mJMywblPKWL1Qc/8DxVlAQZ/O733Q0yb8ow4d1BfnRxhP6ZOnijuw9TJ3XNteC/uPdH0ey//Al6LJmPR+78XX3vq5IlQlwYM+J6D936IaVMm4vj290V5ZTnj9w/2y3DoiEYdiPf++xf4/M1nTXZMqypW4L3//gUs3vud+Pd27R5xcuppU3r2bdqUiZjz5nMIP29aYhEyXhiNwke8bl/Wm+j+gQAvVPRMrHx674d47+VfYItv73m/hOt+jon2Ilh43oP5wvpqC1WJsm4BbzQX0Zy3TLcdM/70f+BtNQVb/f5m8JzBtDNRFy0xbcpEbPJ6W6wqEdpC47a8JNcbM/77F7Cc8TuT56wk1xvvvfwLfP7XZ9HZ0fP3HQH/EOdrMmgL+3g/hBBiTih8GIZhJJrxJnwGsyR78IMJTme/MQnHt7+Pjvsb0dm5CTmxTrCc8TtMnTwRW3z/JnYE5rz1HKZOftqgI9Cu3YPpL/cII+OhAMLEyOUl/gBM/6ot7MeCab/BzbPzoS4JgLo0AOHnF8Dive79MB5uJcih2W9Mwo2z85F9yxEnd34wqPkOjPcJ2IKg3TMxbcpEk5M3d3eAer83QBBahvJoe8A/DOYRyb7liLBzC7DF53/Ezo5xZ4qQ8cRoEz7t2j1YPPPfReHsYdE9yf3sNyZh6uSnMefNZ0XpU1keiOkvPdMtNoxeY+7bz4ltob4kAronaRaGTul0poWPIFXeffFpg3mILN77LaZOftrkJM9CGz518kRs8noLJ3Z8AK9Fkw2kS19YzexuC4V9AnraQuPJm3W6HjHeX1soyCOg93dM2A/zDdrCz998FhVcFYwQMoqg8GEYhpFoxpvwMbUku/ENvCA+bpydb9A56l6ZZLkoVQQ5sdX3b71u9oVfiIUJP/WFSVXFClHkCB0j405Ou3YPvngwpKClZodRB2Mz2hp2wXLG73tNqixUJQn7rtNtHtT8O1EhlphmtE/AFtxp3C2+X+PJm4UOkKlhDsbyqKpiBd57+RdYMO03aKndIcoyYe6H8PPdQya8rXpXLREyXtAXPkG7Zg64hPpg59YShM/C6b/td7vGy7zrS9qyYn90Ppjkvq1+F7Y8aPf0K1sECawvdYTJj2e/MQnvvvg0Tu40bG/fe7lb5LTW7QRgWn4vnim0yfMM5iDq7NyE8PMLHlReGlbYCG3hJq+3xOcMRnYJ+7tg2m/Q0bFR/O/9Ca3+xLjQFgrySKh+XDDtN2ipYVtICJEGFD4MwzASzXgTPqaWZNdflUaQMcI8Nqa+9LwXTzEQPKbmdxAmP86KccC0Kc9g4fSeIV+mfvE17uQIwsjT8kUo4pxNViZ5Wwn70VP+L3Ry1CUPVynju7T79fUrcozfr3E1kdABMpZBwkpf+vJIeM83z8432UnVHzLBlXDIeEVf+AxmCfXBXiuC8Blou8bLvH/x9vN498WnkRXj0Ktypa1hl1jdKAgesQpGT+roV/sZt5NRIZaiUOpLfuuvlmWqOken2yy2UfpVPkJbmB3zcJM/C5M1m2oL+6pq7EsG6csu4fuEbSEhRIpQ+DAMw0g04034mFySXX+eiAcdrv6GPpzaPcugcyRUwcx+Y5J4g77og993r7TTsbHX3A/GQxiA3p2c0w86aN1DnXpXJU2b0jOvj34nTejkDGbYgkBVxQpx+JnFe7+Fz+Ip4mTPPktegsV7vxP/ZtwBsZzx+wdD1nqkkyC79DtMwnueNmUipr/0jEmEIR+DXWqakLHGwy7L/rAVPgMty65/7elXuvTVngjVjYLgKVZ5YZrRnGbCtV+Q7YE5bz5rIDKEdk6/rejVFj4QJAun926bjNsoU21hX+LeFMJkze+++DQ2e7+NU7sNK6C8Fk3G1MmmqxpNySBTQ1vZFhJCpAiFD8MwjEQz3oTPQF9ogxI+Dzop+h0u4WY/J9YJGnWg+It0V+cm8Vfv8PMLcKdxtziEoeN+T0fEuJOj30EzVZXUV4WSKHwe4pdhoVOiPym0PvqTVht3QExVNwlVAfpzAQnvz3gSbFOYezlmQszFwy7LPtjtDnpZ9keU30JbqNNt6TWnUbsJ2gAAIABJREFU2dy3n+uW4R2b4GNUiSMMdyrI9hCHgPXVFppqm4zbKP02+VHaQqGyUn9yfH2E1zI1ebOpIa6m5kVjW0gIkSIUPgzDMBINhY8hQidHfwiWMdseVLDody56hjJ8IEqQEzu6f9WN/NFCnN9B+Jsgg4Rt9tXJOb79fXR0bDRZmWSqQulROjlCp0SYSDkntjfeVpN7zUUE9J7jR+gwGc8FJLy/zJ8c0NHRPQl2X7CDQ8Yro2nS5keV3/pzmgmrGArb0K+OFIZBGVcQ9dUWbvJ6C9kxptsngUq9iY4fqS18MFeQh8WLOLHDdCWUUOVjPPeb8RBXgwoptoWEEIlD4cMwDCPRUPgYotNtFjsKfa0YJQzXyr7V8+urcLPvtWgytvh2r7Qi/F2QIgun/1ZchUV/OBfQu5OjjHfGtCmml3sXUCX2XmXsYTs5wmTNs9+Y1F1RoNtsksoHk1V//tdn0WY0eXPPnEYLsc3vbybnvzAeBmdqX6oqVpj9hoaQgYhK9O61st/jYjQJH6FSUX+oqjHC8KQwvfZMv+ovaNdMA/ktDPnS/5txW2HcFgrC3GvRZFGC9IX+vj1sWygImndffLpnYnkTCO9voLbwlInhagDbQkKINKHwYRiGkWgofHqzVW/1mbYGwxv6HXqr1hjPayHM1bNw+m97zR1h/DdhRRoB406O/nLvW317r/xSVbECX/zP85j+0jNQl/aIqYft5PQ3WbMxPXNULDToXOl38D5/89leQxiALaLA+vyvppcbViXKMOO/f4E5bz3XqxNFyGgiMsELkfFeiEzweuziZzQJH6DvSYqB7vluhOGpBTk9Q7L0BbdQDSMM2eoZ8jVR/FvYAPJbEE9TJ0/staS7gN+yl7Ho/d9DEdd70ubBHkdhsubu6su+28KeSZX7bwstZ/yu13A1YOC2sKpiBWb86f9g+kvPGEyGr9Ntxv37G3Hv3kbcvfsN2to2oK1tA1pa1qGpaS0ZwzQ0rEFt7SrU1q5CQ8Mas+8PGV5aWtaJ1/fdu9/g3r2NuP/gBzlzfvdR+DAMw0g0FD69qSxfjjlvdsuWOW89Jy5jbPXBH8T5HW6end/ry1cY1iUMCdDvWOn/zbjE31QnB9giLs/bLZ9+j6Dd3fuxzf/vmPv2c5j6YMlh/dd5mE6O/mTNxoLGFMJ7sHjPcPlj/WFdfb0//ZV05rzZfUyV8d2rj53e+yHmvv2cOKzMWG4R8rhp1+5BVcUKaNSBvWjX7ka7dk+fRCZ4IyLeCxHxj1/8jDbhI1zzn7/5rIFMqapYIS6V7mHxYq99Fa712W9MEufvEf4mzOMj/N14UmVTbaEg4ee8+SzCzy/Encbd4n74LXtZnNT5dn2PSH9Y4SPMPWZcfdnfcemrLZz9xiRMnfy0yR8GBmoLhf04tu19dNzfiI6OTbhzZwPq69egtHQliopWIC8vEHK5H+RyPyQkeOGnnzyIGYmOdn8s9LX9qCgXhIc7ICLCAVFRLiZf39zHgDw+EhK8kJHRfX2rVMtRWLgCJSUrUVe3BnfubEBHh3mGfFL4MAzDSDQUPqapKFsOyxm/w9TJPcsYCzLj5tn5JjtNwtCD7slDDStm9P9mqprGVCdHp9uM8PML8fmbzxrshyBWNnm9hdtGlUIP08kRJms2JWhMIQxbMzXcTejA9PX+gO5lnIVfxrvfi7DiWM/7eZjVxQh5VKoqVvRU6hiT4N0vp/bMQkScpyh9Hqf40Rc+fa3gZMxgrt1HFT66rs1612z368156zmxHZj9xiSUF/eWxcKwpXdffLrXawpVMKb+BphuC43bDv33L4ij/Cx3g0qah2kLheXhTQkoU+i3hcZVR4+jLfRY+CLqalejtHQ55HJP3Lxpj4gIHyQkbENS0i6kpx+EUnkBSuUFFBZGorQ0EaWlSWSEKStLeawYbjsZZWXJqKiQIyPjJK5ckeHyZSekpR1FRYUc5eUpKCtLFvfD3MeCPD6KiqLE6zs9/RASE3chIWE7IiJ8cfOmPdLTPVBcvByNjV+P6A9kFD4MwzASDYVP33R2bkJFWQBO7pqJEzs+QPYtR3R29P2rik63GTmxTsiJdew1FOxO4+4+/wZsQWXZcuTEOom/XOtvs61+F8LPL8TJnT0Th5aX+JvsuAmvMZhffk7tmSW+r8H+UhT04Fgo4p0NnqOIcxb3r6LU9NxHwjENP78AW3z+B16LJsPTsnty1Oxbjg/VESVkKGjUgYjUEzYPQ9Du3sLHWPyYGnY0GPSFz2AZTuEDdF+zQbtm4vO/Piu+5uw3JmGT19tord1p8r1WlgfC22pK9yqCRhUzGnXffwO6ZZHXosm9RIqwHxbv/VbcjwXTfoNNXm+jvMS/13a8F08Z9Ps9/WDJ9YdZ6n6r79/EuYj0nxNxYeGDbb0/qLZQaAc9LV+Ey/z/QtC+jxAX54ykpJVITd2OrKzTUCqvo6AgHmVlWVCrc1BZmYva2lLU1ZWhsbEaTU31ZIxy585tKBTXcfGiEy5ccEBOzhW0tbWgqalB73ENI75fZPhobKxGXV0Z6urKoNHkQa3OQVlZJoqKEpCbexPZ2cFIS9uJ5OSvkJjohtLSQLS2rhv2700KH4ZhGImGwmdgTC1Z3OdjTUweOpi/CX/vd7uDWI55oNd41Pc10HP0928wx6ira3PPKmMPuQ+EDJV27W5o1IGoNKJY5YWifoiM90LEhYV9yqDK8sAhfZZ1us39rtpkikFtt6t7u48qVYXnV5QFQF0agM6OTQP+stzV1XsVwcH8TfegbTAlkoT90Kev/RBeY7DvT2iLBntMuvp4jk43+G11n++NaGlZh/LyFciUf4m4uLWIitqBjIwLKCiIQ22tGq2trWhvb0d7+x20tbUZcPv2bTKGuX//PlSqMJw/74AffrCFQnEdd+/eNft+keHF+Dq/c6cNd++2o63tNurq1CgoSEBGxkVERe1EbOxaZGauhFr9JW7fXj9s91MUPgzDMBINhQ8hhHQjTCzcF3e0u3tVBhUpvXCncfcjV/WQ8YkwCXNt7WpkZPgiJMQZsbHfo6goGVpt3YNOX3fnr7W1tRctLS1kDCOc53v37kGpvImzZ+0QHGyNrKxQtLe383MwTjB17eu3DVptPUpKUhEffwgXL8qQmuqDqqpVwzLJM4UPwzCMREPhQwghg0N/0uYipVf30t0UPeQRaG5ei6QkN9y86YuEhIMoKIhDXV0FmpsbDTp6LS0taG5uJuOQlpYW3L17F5kZETh6wA2H98uQkXYVd+7c4ediHGPcPjQ1aVFXp0FhYQISEw/jxg0/JCW5obl57WNtsyh8GIZhJJrxJnw0hUHDhrbq4Limv5WNxgt93SiZe79G9hicBBA0DJi/k96u3QONOvDB0Enz78/QGa5zRQyJFeno+AnV1ZcQHb0HERFHIZfHoKKiBA0NdQaCp6mpiYxzmpub0d7ejtSEaOzd6I/dG3yReCscbW1t/IwQNDU1GQig+vo6lJcVISUhGj8G7cPp/auRcPV7FCSeQXHKOZQMEQofhmEYiWa8CZ/i5PNkuEghfd0omXu/RhJNdjg0JQq0tzYA6AKge0x0kcfO4zo3ZDDcvduOoqJCxMXF4vLly8jJyUFdXffwrebmZmi1WpHGxkaD/0/GH01NTbhz5w7SUuKwb8da7N22BkmxUbh9+zaamprMvn/EvBi3Ec3NzWhra0N9fR3kaYk4fWQ3fjy+E1E/7oMqNnjI93gUPgzDMBLNeBM+WrVi2NAUxJGsiHFNnzdLqrQ+Mfc+D88xuIDilAvQZEdCW6cBw4zn6HQ63Lt3D3l5eYiMjERcXBzKy8vR2NhoIHoaGxsJEdFqtWhra0Naagq+/24vvvt2N5ISE9Da2srPC+mFvvhp0mpRVlaGmJ+iEXr5IpITYlBdWYrGmgpoaysfCQofhmEYiWbcCZ86zTBSScY7fd0sjafPTVURNCUKFKvSoUyPgzI9HqqMeGhKlGhv1Zq7780wI5729nYoFApER0cjIyMDarVa7KQ1NDSgoaEB9fX1hBjQ0NCA27dvIzUlGfv37cG+vbuQmBCPlpYWfmaISYT2RGhfKioqkJ6WiutXryD+VhSq1MUD3I/0DYUPwzCMREPhQwgZLjTqYmhKlA/ETxxUGT3yR/PgxrO9VUsRxIzZ3Lt3D2VlZThz5gzS0tKgVqvFDpl+R62urm7QCM/RarVobW19sGzzHbS3t+Pu3bu4d+8e7t2792Ap93a0tbWhtbUVTU1NaGhoMNjOw7wueXQe9Ry3trYiOSkR+/buwt7dOxAfF4vm5uZH/tyY+ziMNxobu6v4WltbxWu0vb1dvEbv3r2L9vZ23LlzB21tbWhpaTFoGx7lcyagL31SU5JxcP+3kKcloqay7JG+zyl8GIZhJBoKH0LI8FMJTYlSr+onzqD6xxhNiRKaUhU0pSpoq4qhrSp5ZAShZA6Y8R2dTge1Wo3w8HD88MMPKCsrE6t66urqUFtb+1AIHcimpibU19ejuLgYKSkpiIiIwPXr13HlyhWcP38eZ8+exblz53D16lVcu3YNERERSE5ORkFBAerr68VOpbAPNTU1ZJh52HMtnO+WlhYkJsZj7+4d2L1zG2JvxaCpqemRPj881yNDXV0dtFotWlpaoNFokJubi8TERNy4cQPXrl3DpUuXcPbsWZw9exYXL15EaGgobty4IVYAlpeXi8OzHrWtED4/DQ0N0Gq1KC8vw+mgE/jx/BlkZ6SgccDK495Q+DAMw0g0FD6EkJGlEtqq7sofQQL1FkGPD1NCaaxTrMqApkQlSrMRRT00QTdW5F5XVxcaGxsRHh6O4OBg5Obmip2wR+lEVldXQ6PRoKysDAUFBUhPT8fp06cRGBgIS0tLfPLJJ5gxYwbeeust/OlPf8Jf/vIXzJw5Ex9//DEWLlyIL7/8EsePH0dycjJKSkpQWlqKqqoqVFdXk1FKTU0NmpqakJAQh907t2Pn9i24FfMTtFqt+Jkgo4uamhpUVlaipKQEhYWFiI6OxoEDB+Dr64vPP/8cH3/8MaZNm4ZXX30Vr776Kv7xj3/g/fffx2effYalS5fim2++waVLl5CVlYXCwkKo1WpUVVUZnO9HEVC1tbXIz8/DiWNHcOGHYBTlKdBQU/FQ390UPgzDMBLNeBM+QieTkDGDunjsoff+BCEkRYZLYpHRL/fS4yNxcN8OHD6wD/Fxt1BTXW1QYTFQx7GqqkpE+MVepVLh0KFDsLe3x8yZMzFr1ix89tlnmDNnDubPnw8LCwtYWFjA0tJS/Pf58+djzpw5+OyzzzBr1izMmjULNjY22Lt3L1QqldgZ1H89Mjqorq5GU1MT4uPjsHPbFmzbsgkxP0WjsbGx12eEmP9cCcOqkpKSsHHjRixYsKDXdbpgwQKD69PCwgILFy7EF198gdmzZ+Pjjz/GjBkzMHPmTLi7u+PChQsoKChAQ0ODyXM+GAElVJjV1dUhLTUFP5wNxrkzQVCX5FP4UPgwDDMeQuFDCCHkcWFuyTYa5F56fAR+DD6GA/t2IzoyAhVqtSh7BpI7AhqNBlVVVWhqakJubi6OHj0KDw8PWFhY4NNPP8WHH36IefPmYdmyZXBycoKrqys8PT3h4+MDPz8/+Pr6wsPDA66urnB0dMTSpUsxb948fPTRR/joo49gYWEBNzc3HD16FDk5OWhsbERVVRUqKyuh0WjICNLXua+qqoJWq8WtmJ+w8Zt12LDua0RHRYrnyvix+v+NjAyVlZWiNE1ISMCOHTvg4OCA+fPnY9asWfjkk0+wcOFC2NjYwNnZGe7u7vD29oafnx/8/Pzg7e0tXqcODg5YvHgxPv/8c8yaNQuzZ8+GlZUVAgMDce7cOVRUVKChocHgHPcln0yJn9raWlRWViI+Pg5nTp/ETxE3UFlWSOFD4cMwzFjPeBM+5h/OQkYjQmfV3PvxUFQVS5oRqRIyd6XSSFdEmXs/xjqDEF6VxQpkJEZj366tiI6KQGlpKerr6wfskFdWVooIHbnq6mqkpKRg3759WLJkCaZOnYpPPvkES5cuhYuLC7y8vBAQEIDly5cjMDAQK1asMCAwMBCBgYFYvnw5/P394ePjA1dXVyxbtgyfffYZ/vnPf2Lx4sXYtWsXEhISoNFoUF1djYqKCjJC6J93YzQaDRobGxETHYmN61dj/ZqViAy/iYaGhl6fGWPM/b7GC7W1tSguLkZYWBjWrl2Lzz77DFOnTsW8efNga2sLNzc3eHt7i9fpihUr8OWXX4roX6vLly+Hn58fvLy8IJPJYGVlhRkzZmDGjBlwdHREUFAQsrOzRUls6jMwkFBsaGhAeXk5YqIjsXfnFqQmRKGyWDGoto3Ch2EYRqKh8CFEosKH9H0+hc65+tGXoJUS/PyOHirLChEVdg3btmxEYWEh6urqekmdwXQkS0tLIZfL8dVXX2HmzJn45JNPYGNjA3d3d/j7+xt0HFeuXIlVq1Zh1apVWL16NdasWYPVq1dj1apV+Oqrr7By5UoDEeTv7w8PDw/Y2trio48+wocffgg/Pz8kJydDrVajoqICarWamJnKyko0NDQgOioSG9Z/jXVrVyMiPAz19fWorKw0+/6Nd4Tr9PLly3B0dMSMGTMwd+5cODg4wNPTE8uXLzeQOytXrsRXX31lcK0K1+hXX33VSwT5+fnB1dUVVlZW+OijjzBz5kzs3bsXmZmZ4us/jFQU2qH6+nqUlpZi8zdrEfpjMAoUqRQ+FD4Mw4zlUPgQwg7zWIPCh5iLlMRYnA46jrCbN1BWVoaqqqpeAqW8vNwkZWVlUKvVKCkpwU8//YRly5aJQ0KcnJzg6+srVvIEBgYiICAAvr6+WLNmDfbt24fDhw/j3LlzCAkJwZkzZ3Dy5El8++23+Prrr8UqA+H5y5cvh6+vL2QyGSwsLPDZZ5/B2toa169fR01NDcrKyogZKS8vh1qtRl1dHaIiI/DN+q+xYd0ahIfdRG1trfg5Mvd+jlfKy8uh0Wiwb98+LFiwAJ9++imWLFkCV1dXUcgK16m/vz/8/f2xbt067Nq1CwcOHMDRo0cRFBSEw4cPY+/evdi2bZv4WKESSLhOvb294eDggC+++AKzZs1CYGAg0tLSUFbW3V7o75MpjCVVVVUVysvLEREehtNBx5EcHzOoCZwpfBiGYSQaCh9C2GEea1D4EHNQqynDxQtnceL4URQVFYq/sOtLHlMdR/3/X11djaioKHh4eODTTz+FpaUlXFxc4O/vL3YIfX19sWrVKpw8eRLh4eFIT0+HSqVCXl4eiouLxRWC8vPzoVQqkZ6ejsjISAQFBYnyR+hY+vv7w9XVFYsWLcLHH38MHx8fXL16VZQ+wopeZGiUlZU99OPLy8tRW1uLiPAwrFuzCl+vWonr16+iurpa/NwM5z6Q3pSUlECj0aC0tBTHjh2Dra0tPv74YyxevBju7u6iVA0ICIC3tzc2bNiAI0eOIDQ0FNHR0UhMTERqairS09Mhl8uRmpqKpKQkxMfHIywsDGfPnsWuXbvEa1MYrunr6wtnZ2fMmTMHc+fOxZdffons7GxUVlaK57WvNkVfBulXBpWUlODUyRM4f/YUqitKB2zfKHwYhmEkGgofQthhHmtQ+JCRpqGmAqrsDJw6eQyXQi6Kc+E8TMe8oqICCQkJ2LhxIz788ENYWVnBzc1NnP/Dx8cHa9aswd69exESEoKcnBzU19ejra0Nt2/fRktLC5qamqDVatHU1ITm5mbcvn0bt2/fRkNDAxQKBUJDQ/Htt99i1apV8Pf3R0BAAAICAuDh4QFLS0vMnj0bK1asQHJyMoqLi1FaWori4mIyBEpKSh4aoQNfU1OD8LCbWL1yBb5asRzXroWiqqpK/Ew9yrbNfTykTFlZGQoKCnDz5k3Y2Njg888/x5IlS+Dp6YmAgADxmlq9ejX27NmD8+fPIzExEUVFRQbDq4zn8hLaipycHISFheHIkSPYvHkzAgMD4efnJ87vI5PJ8MUXX+DTTz/FwYMHIZfLxWXgByNnBfkjzD905fIlBJ04ihx56oBVPhQ+DMMwEg2FDyHsMI81KHzISFOrKUPopQu4cO4sEhMTUF5eblAVMJgOd2FhIb755hvMnTsXixYtgpubmzgcRPi1//jx48jMzERLS4u4PHdfYkm/c1ddXY3Gxka0trZCqVTi6NGjBtJHmNdH6Bht2LABWVlZKCsrQ1FRERkh9CVRaWkpqqurcfPGdaxaGYiVKwIQGnpFrDDR/yyZe7/HC+Xl5YiMjIS/vz9mz55tIHsCAgLg5+eHNWvW4PDhw8jIyBDPpfB8ofJOpVJBpVIhNzcX+fn5Bue/pKQEeXl5uHr1KrZs2QI/Pz/xOhUqfRYuXIg5c+bg1KlTDy0chfZBrVYjOTkJP57/AZcvnhuwyofCh2EYRqKh8CGEHeaxBoUPGWmqK0pwcP+3uBxyEYWFhQaVMcadxsLCQgNKSkqgUqkQFBQEe3t7zJ07FzKZDL6+vvD394eXlxcCAwNx/fp1FBUVoaamBhqNBmVlZaIo0qegoKDXfxOqE4RJW9VqNS5duoR169bB09MT/v7+8PPzg4uLC7744gvMmzcP165dQ25uLoqKilBQUEBGiMLCQvGzotFocOP6NaxcEYAVy/1w5cplVFRUGHyWzL2/44WioiJkZWVh//79+Oijj8RhXIKQ9fLywrp163D+/HkoFArxXOpfkyqVChEREThw4AAOHDiA48ePIzw83OS1m5eXh5iYGBw4cAA+Pj7i63h7e8PR0RGffPIJfHx8EBISYrJdEehLKgptVGjoZez/djc05UX9tnEUPgzDMBINhQ8h7DCPNSh8yEjSUFOBfGUWdu3YirCbN6BWq0XR01+HPD8/H/n5+SgpKYFcLoerqysWLFgAOzs7sYPn5uaGVatW4YcffhBlT0VFhbjd/Px85OXlGWD834TXETqtwnCOkpISnD17FqtWrYK3tzf8/Pzg6+sLW1tbfPHFF1ixYgWio6NRVlZmsB0y/Agd/4qKCly7GoovA/0RGOCLy5dCUF5ebnD+ycicj7KyMgQHB8PFxcVAygp89dVXOHfuHDIzM1FcXGxyG3K5HPv378enn36KuXPnYvHixdizZw+Kiop6PV6QPtHR0di3bx98fX3F+bc8PT2xZMkSzJ07F+vWrTN5fQ4kFIuLi1FRUYGIiHDs2rEVisy0fod1UfgwDMNINBQ+hLDDPNag8CEjSZW6GDFRYfj+u29x69YtqNXqPjvkxnKmoKAA2dnZuHTpEhYsWIBFixbBw8MDfn5+8PHxgZ+fHw4dOoTc3Fxx7hZhO7m5ub221x/C4/PzuyVTY2MjFAoFTpw4AV9fX3HoiKenJ6ytrTF37lwEBQWhoKDgoV6HDB2hw65WqxF65TICA/wQ4OeNkIs/ivPImPo8keFDoVBgzZo1mDNnDuzt7cXr09vbWxxumZaWhpKSEpPXZn5+PtLS0rB161b8/e9/x9SpUzFr1iysX79eFD7GzxGqgiIjI7Fu3Tr4+PiI16q7uztmz54NmUyGGzduQKlU9vmZ6E8oxsfH4/vvvsVPETf6rfKh8GEYhpFoKHwIYYd5rEHhQ0aSojwFfjgThDPBp5CcnISSkpI+JUlubq4BpaWliI6OxurVq2FlZQUnJyex0sbDwwO7d+9GXFwcamtrUVxcbHIbD4uwoldRUREaGhqQmpqK9evXG1QrODs749NPP8WmTZsQGxuLgoKCIb8uGTxCJ12tVuPK5UtY7u8Lf19vXPzxQi/pR4aX/Px8KBQKXL16FW5ubpg7dy7c3d1FKevr64tvvvkG6enpKCws7PecpqamYv/+/ViwYAFsbGxgY2ODnTt39nl9qVQqFBQUQKFQ4PTp01i9erWBELa2toa1tTXWr1/f7+ubaosKCgpQWlqKtLRUnAk+jTOnT6AgN7vPdo7Ch2EYRqKh8CGEHeaxBoUPGUmUWenYt2cXQq9chjwjAwUFBVCpVFAqlSIKhcIk5eXlCAkJgaWlJWxsbODu7g4fHx94e3vD1dUVoaGh4pwtwnZycnKGjEKhgFKpRGlpKfLz83H9+nX4+vrCzc0NPj4+8PDwEFcJO3HihFjh8Dhemwzu3Ajn51LIRQT4+cDPxwsXzp9DSUmJwefK3Ps71snNzUVaWho2bdoEOzs7WFtbw9vbGz4+PpDJZFi1ahXOnz+PjIwMKJXKfs9pYmIi9u/fj8WLF0Mmk8HR0RE7d+6ESqXq81wK/z0tLQ3bt2+HTCaDj4+P+PqWlpawtrZGYmKiKKf6Qr9NEmSSXC7H1dAr+HbPTmRnpPTZzlH4MAzDSDQUPoSwwzzWoPAhI0lWRjI2fbMOEeFhUCgUyMvL6yV5+usEHjt2DLNnz4aTkxO8vLzg6ekJb29vbNy4EYmJidBoNGJHMjs7+7GiUqlQWloKpVKJtWvXwsPDA15eXvDy8oKDgwMsLS2xZcsWFBUVQaFQPPbXJ70RPhsKhQIlJSW4FHIR/r7e8PX2xIXz51BcXGzwuTL3/o518vLykJKSAplMBisrK1G4eHt7QyaTYevWrUhNTRXPXX/nNCEhAfv378fSpUvh6uoKJycn7Ny5c8DrOycnByqVCidOnMDy5cvh4eEBb29veHh4YPHixbCwsMC1a9eQnZ3drwQ0lj+CyI2KjMDGDWuRnhKPxtpKk+0chQ/DMIxEQ+FDCDvMYw0KHzKSpKckYNXKQMTFxorLLQ9GjigUCsTGxmL79u2YP38+XF1d4ePjA1dXV3h6euKHH35AZmYmCgsLkZ2djaysrMdOdna2uGrPoUOHxImivby84Orqirlz52LlypVQKpXDtg+k9zkROufFxcW4+OMF+Hp7wtvTHed+OCvKN0EQmHt/xzLCdRodHY0lS5bAysrKQLb4+vri0KFDUKlU/Z4L4ZwmJCTgu+++w5IlS+Di4gJHR0fs2LFcXiD/AAAgAElEQVRDbC8G2o+wsDDs3LkTMpkMXl5e8Pb2hq2tLaysrHDgwAHExcVBqVSKzxmo/RGWhk9MSMCqlSuQFB/T58TNFD4MwzASDYUPkSpN9VVo0dahrbUJLU2NqK+rQV1NFepqe6itqYKmUo3Guio01Vf1uS12mMcWFD5kJEmOj4GfrzeSk5ORn5+PnJwck522zMxMA5RKJX788UesXLlSXOLZ29sbTk5OcHd3R0xMjPgLvFwuH5YOrbAfKpUK169fx9dffw1HR0d4eXnBw8MD8+bNg5+fH2JiYsR9MH4f5PGTlZWFnJwcFBUV4cL5c/D2dIOHuwvOnglGYWGh+Bkz936OdbKzs5GSkoLz589j8eLFsLa2FqvwZDIZ1q1bhwsXLhici/6kTXx8PL777jtxSJeDgwO2b98+oLwTtp2eno7jx4/D1tZWFE9OTk5YtmwZ1qxZg+vXr0OpVPb5mTImJycH+fn5SE1Nhb+vD+J+iqDwofBhGGashcLncVOF5oYatGrr0NrUgNvNjWhr0aKtVYu21ia0tWhxu7kRt5sb0NpUj5bGWjQ1VJu9wyJFWrR10DbUIjkhDud/CMbJ40dwOug4zgYH4WxwEM6cPolzZ4ORq1Kgsa663+PMDvPYgsKHjCS3osOx3N8XiYmJyM3NRVZWFuRyOTIyMvpELpdDpVLh5MmT8PHxgY2NjTicShAuWVlZKCwshFwuFx//uBE6kzk5OUhJScGGDRtga2srdmoXLVoEHx8fhISEICMjA1lZWf2+LzJ05HK52EEvKCjAuR/OwsvDFR5uMpwJPo38/HzxvA30OSNDIzs7G7du3cLBgwdhbW0Ne3t7UYba2tpix44dCA8PR2Zmpvh4QaAak5ubi+TkZOzfvx9WVlZwdnaGg4MDdu7cKU7Abep5CoVC3L5SqcS5c+dgZ2cHd3d3eHl5QSaTwdbWFr6+vggJCUFOTs6gP2dZWVnIzc1FSkoKlvv7ITLsGoUPhQ/DMGMtFD6Ph6aGarRo69CirUdDbRXKS4tQVJCLPFUOFNmZkGekITMjDVmZ6chVZqMwPxflJUWoqixHY301Wpvq0dxYi6Z6yp/B0qqtQ2N9LRLiYnA2+BQOHfgO27ZsxPq1q7Fh3Rp8s/5rnDx+BAV5Kmjrq/s9tuwwjy0ofMhI0VBTgbBrV/DliuVITEyEUqmEXC5Henp6L9LS0kTS09OhUqlw6NAhuLm5iR04d3d3ODs7IzAwUOyMZWVlIS4uDq6urliyZAns7OyGhK2tLWxsbLBkyRIEBwdDoVAgKysL+fn52LRpExYvXgxPT094eHhgyZIl8PT0xKlTp5CSkgK5XG7wPsjwIHTI8/Pz8cPZM/Bwc4GbizOCT59CXl6eKHrMvZ9jnczMTISHh2PHjh2wsbGBg4MDPD094ebmhsWLF2Pv3r24desWMjIykJmZicOHD8PDwwNLly6FtbW1uBKXjY0NbG1t4eDgADs7OyxduhQymQzLli2DtbU1XFxcYGtr2+s5lpaWCAwMxNWrV5GSkiJWBcpkMri6usLDwwMuLi6ws7ODq6srzp07h6ysLJPvxVSbJJfLoVQqkZycjC9XLMe1KxdRV1Vusq2j8GEYhpFoKHyGRlN9FZoba9H8QD6oy0qQnpqMq1cuIfjUCRw+uB+7dmzD+rWrsXbNV9i4YS32f7sHRw8fwIVzZxAZcRPZmRmoq6lCS1MDWrR1aG6s6Xf4Eek59i3aWtxubkR7WytqqjUIu3ENG9atwfq1q3Hy+FGoy4rR2twwYBUVO8xjCwofMlLUV6tx7cpFUfgoFIo+O+KpqalITU1FSkoK0tLSoFKp8P3330Mmk8He3h5ubm5wcXGBi4sLvv76a6Snp4uTrd66dQtvv/02/vM//xN//vOf8dprrz0SwnNfeeUV/PGPf8SePXuQn58PuVyO0tJSbNq0CZaWlvDw8IC7uzuWLVsGDw8PHD58GMnJyZDL5UhJSRHfC3m8CMdWkD55eXk4E3wabi7OcJU54VTQSeTm5oqfMf3nkMePXC7H9evXxco3R0dHUbIsXLgQ33//PZKSkkQ5tGbNGvzv//4vXn75Zbz66qt47bXXxP/985//LN5POzg4wMXFBdbW1vj000/x9ttvi48VeO211/DHP/4RH3/8MU6fPo2kpCTk5OTgxx9/hLu7O2Qymdhm2Nvbw8HBAWfOnIFcLjf5XvoSiwqFQhQ+ly+eQ62mzGRbR+HDMAwj0VD4PDrNjTXdQ7RampCZkYbTQcexdfNGfLP+axw9fAChl0MQGxONhLhbiI+NQXxsDCLDb+DCubPYs2uHWIWydfNGfLt7Jy6HXECuKgftbS243dKIZg71GhRN9VVobaqHpqIM4WHXReFzOugEqjUVDyqn+hdo7DCPLSh8yEjRUFOB66Eh8PfzQUJCAhQKhVjNM1CnPjc3VxQ+Dg4OcHV1hbOzM2QyGdauXYvU1FRxuFVycjLmzZuHjz/+GBYWFli4cOGQmDdvHqZNm4Zjx44hPz8faWlpKC4uxoYNG7Bw4UKx2kgYanbgwAEkJycjIyMDycnJSElJIcNIamoq0tPTkZubi9OnguAqc4KLsyNOnjgOlUqF9PR08bNEhg+5XI6rV69i3bp1BsJHJpNh3rx5OHTokHity+VybN26FRYWFpg7d26va87CwgJWVlaws7MTK3ScnZ3FSZdNPf6jjz6CnZ0dTp06hcTERGRnZ4vCx8nJSRTE9vb2sLOzQ3BwsChl9T9LfQmg9PR0KBQKJCUlYbm/L66EnGeFD4UPwzBjLRQ+j0ZLYy3aWptQVJiHK5d+xL69u7Br+1YEnTiG6Mhw5GTJUVKUD01FGaory1FTpUZNlRqV6lIUFeQhOzMDEWHXcWD/t1i/djXWfb0KWzdvxJFDBxB6JQSlxYVoahhYVJAH50Nbh8ryEty8cVUUPsGnTnYLn4YaaOsofMYTFD5kJAm/fgXeXh6IjY1Fdna22BFPTk42SVJSElJSUqBSqXDw4EG4urqKwsfJyQn29vYIDAwUK2qEbVpZWWHBggXisJBHxd7eHtbW1pg1axaCgoLEZacLCgqwbt06LFiwAG5ubnBzc4O1tTW8vb1x7NgxJCUlIT09HUlJSWQYEYRaampq9zxPJ44/GNLlhKNHDkOhUBh8xsy9v2OZ9PR0XLt2DRs3boSdnR0cHBzE6pp58+Zh3759iI+PR3JyMtLT07Ft2zZYW1tj2bJlcHBwgKOjIxwcHEQcHR3h7OwMV1dXEWEuH2McHR0xf/58yGQyHDt2DHFxccjKysK5c+dESSyTycR/d3Z2xpkzZ3pdo321Q8JnLDs7GwkJCfD28sC1Kxc5hw+FD8MwYy0UPg9Pc0MNmhrroFJm48K5s1j39Srs2bUdoZcvIk+Vg9stWtxu0YqTMjfr0aI3mXNjfQ1SkxNx5ND3ovRZ9/Uq7Ny+FQV5uWjW1lH4DJIWbR0qyktw41po7wqfhhpoWeEzrqDwISNJTFQYXF2ccevWLQPhM1CnXqFQ4NixY/D29oa9vT1cXV0hk8lgbW0NV1dXUfikpaUhKysL169fR3h4OGJjYxEXF4fY2NhH5tatWwgNDUViYiKysrLEzu2qVauwcOFCUfgsXboUvr6+CA4ORnJyMlJTU5GYmEiGEX3po1QqcfLEcbi7yuAq6xY+wgTbguwx9/6OZVJTU3Hjxg3s2LED9vb2sLe3NxA+27dvR2RkpChRQkNDcerUKZw+fRpnzpzpxcmTJ7FlyxbIZDK4uLjA09MTmzZtMvlY4fFnzpxBWFgYEhISkJmZieDgYCxduhT29vZwcXGBTCYTK4/Onj0rXqMDySx94RMfHw9XFxkibl6l8KHwYRhmrIXC5+FobqhBs7Ye+blKHD64H+vXrsb2rZuRmZGGpsZ63G5ueFBRMvC2Whpr0drUgOLCfOzbs0vc1vWrV6BtqENrU73ZOzJSoVVbB3VZMa6FXqbwIRQ+ZERJuBUFNxdnREZGiIKmv8qLxMREJCcnIzs7G2fPnsWXX34JW1tbcXiGsPyzMBlsUlISsrKyoNFo0NjYiKampiGj1WpRV1eHvLw8sYMYFhaGgIAAA+GzePFiBAQEIDQ0VBRZCQkJZu+Ij3WEDrlCocDxY0fhKnOCzMkBhw8dFJcKp+wZflJSUhAREYHvvvtOrJAThM+CBQuwdu1ahISEIDk5GYmJiQZz5ZgaQhUfH4/vv/8etra2cHJygpubG7799lux3TD1nNTUVHH76enpOHr0KL744gtR+AgVQgEBAbhw4QLS0tLEz9BA0lmYeygm5ie4ypwQExVG4UPhwzDMWAuFz+BpbqhBS1MDykuLcGD/t/hm/dfYt3cXsjMzoK2v6V5i/SErcronfK7H1SshOHxwP65cvojG+lq0NtVzxa6HoLWpHuWlRbhy6SLWr10tDumqrdZwSNc4hMKHjCQpCbfg6+2JkJCLYidKX/gYdyITEhKQlJQEuVyOK1euYOPGjbCxsRHn9bCysoKFhQUuXrwoPjYlJQUZGd3LomdlZSE7O3tICEvHCx3L+Ph4nDhxAu7u7li0aJE43MTS0hJffvkl4uPjkZqaiqSkJMTHxyMhIYEMI4mJiT1VYEePQObkACcHOxw6eADZ2dmiADD3fo51kpKSEBMTg9OnT8POzg42NjZwc3ODs7MzLC0t4enpicOHDw/qXCQmJiIiIgK7d++GlZWVWDG0detWJCUlDer5t27dwu7du/HZZ5+JVYHCEM9169bh8uXLA0pZY+GTnJyMq1dD4ePtifiYSAofCh+GYcZaKHwGz+3mRmgqynDp4gWsXfMVdm7fipvXQ9HUWIeWxtoBq0hM0dJYi9stTYiOCkdc7E9Ql5WgrUU74KpSpmj6/+y9d3RVV5pva3DZuIfr1XN336rqUT36vh7v3vu6OrdddrnsclFkDJhgcgYFJBAGTBBgg1GWkFBAWUJCIFAiCRGEcs4555zTyTrCfcdt13x/HJ1dEkggMCAkrZ/HHEWBztFee++zxZp861uyHtTyXl0VkqJv+D1e3JIwlbwXtaJP9/7y12snsUGVjLaWRu7duS0Jn2vhocgH+lBNoOLqzxPmHun86cYopNtURAgfwaukKD8bi+9OERYWSkZ6OsXFxeTn54+arGVnZ48iJyeHwsJCMjMz8fX1Zffu3ezfv58DBw5gaGjI9u3bcXV1JS4ujoKCArKysh57jxdBVlYWBQUFZGZmYmVlJfUf0S8V2bZtG/b29lRXV1NQUCC9RvDy0N8fubm6Jr2XgoLYZ7oH0z1GBFzwp7y8XBIM4nq8/GuRm5tLXFwce/fulZZb7t+/n927d7N161bs7OwkEfq094qPj8fNzY2tW7eyZ88eDA0NcXBwIDc394mv1x/HtWvX+Pbbb9m0aRP79u2TtnPfs2cPfn5+xMfHk5ubK71mrOeOHn3focyMDCIiwjlz5hT5ORlC+AjhIyIiMt0ihM/EUMl6UCtlFBfm4+zkgK21BdcjwmhurGNQJX/u91Ur+tGo5FSUFdPd2caQRvlMu3PpJE/f8Hbu/cj7e5D1dSPr60Yx0ItGqZNRannvcwganUDSKPoZVMpQDPQy0NuFrK8b+UAPasXAiG3kn1OMyHp0IknepzsXw+h6HvU9zjiiSS987kZFSsLn+rUwFPL+p8ozlayHvo4G+rua0CgHkA/0jBhjP4PSGF8fwSV4MkL4CF4lFSUFuLk44ePtRWJCgrQMa+Sk/FHJkp2dTV5eHtXV1Vy/fp2dO3dKu+6YmJiwY8cOjIyMpG2Wf0y/nieRlZVFbm4uMTEx7N69m82bN2NqaspXX32FmZkZZmZm+Pj4UFNTQ25u7ks7DsHoa6KfnJeXlxMUdJG9psaYGBtywd+PsrKyUbJnso93upObm0tycjInTpzA1NRU2knPxMSENWvWcPjwYeLj46Vr96RrGhcXh6urK1u2bGHPnj0YGBhgb29PTk7OE69lVpZOzDo5OUm7fembPxsbG2NiYkJkZKT0tY/Kokelj77Sp6SkhMTERPx8fXB2cqCsKG/c55wQPiIiIiJTNEL4TIxBlYzmxnqpSbOdjSXZmekMDaqeqxpnJCp5r67B8zM2aVbJdUJnUK1ApZTR3tZCdWU5pcWFFBXkUV1ZTldnO1qNikG1YkLbk49Eo+hnUK1Aq1HR19tNXU0VxYX5lBQVUFZSREtzIwr5AFq1rkH1RHsXScevl1UqOYNqBYNqJdpBFVqNHuVjSON45JwPqmS0NNVz+9aNZxI++i3dFf1dyPu76epsp6qijOLCfMpKimisr0XW34tGJR++PqLiZyoghI/gVdJQW0HIlSDsbK25cyeK0tLSJ1ZgjJzE1dXVERMTw6FDhzAzM2P//v3s27ePXbt28cUXX+Dq6kpaWhpZWVlkZGS8cPLz80lISOD8+fOsW7eOrVu3SsdhbGyMpaUlt27dory8/KUdg+BxMjMzyc7OpqysjMDAAEz2GGFsZICfry+lpaVkZ2eTmZk56cc5E8jOziY5ORkXFxcOHjyIiYmJ9Dldu3YtO3fuxN3dndTUVHJycp54TWNjY3FxcRklfOzs7KTnwnivy8jQNVk/cOAAK1euxNjYmP3797N//35MTU05cuQI8fHx0vd/VBaNV0FWVlbG/fv3sLO15sqlQOqqy8Z9zgnhIyIiIjJFI4TP01HJenioVZORloKbyzlsrS3w9/WipqoCrUbxQiYMOhHzDDJGOcBDrZrO9haSEmLx8XTH2/M8V4ODCAsJxtXZCaez9ri7OhN8KZCsjFR6uzt4qFWjUQ485b37eahVIx/oJT83m+BLgXh7nCco0J/Qq5cJ8PfB2eksrs5O+Pt68eD+HZoa66SdyZ4mlVSyHjTKAYYGVXR3tZObnUHsg3uEhVzhgp83ly5e4NaNCO7dieRu1C2iIm9w60YEN66FEX0visryUpQK2ahzr29+HXnz+sSEj0xXvaPVKFDI+klJiMHX0xU3Z0euBgcReMGX8y7ncHV2wtvzPPGx0XS2t/D9kOa5l+8JXh1C+Ahe6flvbyIpLppjR74mJOQqxcXFo/7F/tEJXHp6ukRpaSmpqal4eHjw1VdfYWpqipmZGUZGRqxatQozMzMCAgJIT08nLS3thZObm8vly5fZvn07mzZtwtDQEDMzM0k6+fv7k5WVRX5+Punp6aSmpr6U4xCMJj09nczMTEpLS7lwwR9jw90Y7N6Jj483JSUlZGZmvrR7QvD4tUhJSSE8PJxvvvkGAwMDqfpt165drF27lh07dhAVFUVmZuYT3+fBgwc4OzuzefNmjIyM2L17N7a2tmRkZIz7uoyMDOLi4rCzs2Pbtm2sW7dOek7s2bOHgwcPcu7cOanKaOTzJT09fUyBlJWVRU5ODqWlpURERHDsyNfEx9yjs7Vh3OecED4iIiIiUzRC+DwdtbyXQY2SqMibkkyIvHmdtpbGV7+T1rAsGejrJjcnk/DQq/j7ehEeepXkpHiKCvIoKSogKyONe3ci8fFyx87GEl9vD6Iib1BaXDiiWmW0tNCLmIdaNdWV5dyNiiTA34fgS4EkxMVQkJdNaXEhBXnZJCfGczkoAHtbK5ydzhJ6NZiMtBS6OloZGlSNW+2jkvcypFHS0dZEcWE+OVkZVFaUUVVRRl5OFvfuROJx3hVnJwdczjni5nKO4EuBJMbHkpeTRWlxIe2tTSjl/WiU/dL76oXPrRvXnip8VLIetGo5ClkfFWXF3LgWTkjwRW5dDyMlKYHiwnwK83NJiIuRdmJzd3Ph9q3rVFeWo9WoUCv6X+x1FbxQhPARvEoU/V3UVJRwwvwoFy74S81Rx6rCGDkRS0vTCZeSkhJSUlIwMzOTJpN79+5lx44dLFmyBBMTE+7cuSNNGlNTU380aWlp5OTk6CZ7x46xfPlyqZHsvn37JKKioqiuriYrK4u0tLQX8r0FT782+ol6SUkJ/v5+GBnswmDXDry9vSguLpbuJXFNXi329vYYGRlJnw8TExM2bNjAihUrpF2ycnJyxr2u0dHRnDt3jo0bN2JgYMDOnTuxtraWhM+jr8nIyCApKYkrV67w5ZdfsmrVKnbv3s2+ffswMzNj586dHD9+nMjISFJTU0dJwPGkj756TL+s62JgAObHDlNRUoCsd+z+PcoBIXxEREREpmyE8HkaumVH/b3dhF4Nxt7WCgc7a5IS4+juaH1qtcyLRL8ESj7QS052Bn4+ntjZWHItPJTG+lqGBlVo1Qq0agVDgypk/T3kZKXj4+WOrbUF9rZWBAX6U15arGs0rRxgZFWRRjmAWimjob6W0KuXh3ch86QwP4dBtYIhjVL3/hqlTgpVlXM9Ioyz9jbY21rj5e5GcmI8A326/j7jCSX5QB+Z6alE37tDTnYG8oFe6X17ujpISozD87wrdjaW2FpbEOjvS3FhPiqljIeDal2FzSPnRquW09xQx/WI0D8Ln4gwFLLHhY/+GEqLC7kaHITLOUfu3b5Ba+Ofz+GQRolGKae8tIgLvt7Y21px1t6G0KuX6Wxve+blcYJXixA+gldNZ2sDzo72uDif4969e1ITV73weVT06Cd3+kl9SUkJZ8+elf7Vfu/evRgbG7NmzRpWrlzJwYMHiYqKkt4rJSXluUhOTpYmgFFRURw9epSVK1eybt06jI2N2bdvn7RltJ+fH1lZWZSVlZGamvrc31Pw7Ogn78XFxfj6+mCwawe7dmzDy8uToqIiSfxN9nHOJNLT07l8+TInT57EwMCAvXv3snfvXnbt2sWXX37JF198gaWlJXfv3iU7O/ux65OamkpMTAxeXl7s27ePo0ePcvjwYdzc3Ma8lvrnRWBgIDt37mT58uVs3rwZExMT9u7dK/UTcnFxGVMujSd+9MInPz+f6OhoXF2ccTprR2tjzROfcUL4iIiIiEzRCOHzZFTDS3+am+oJvnRRmvhnpKXQ290xpnx4WWiUAyhkfRQX5uPq7ISdjSVhIcH093aj1Sgfq6rRNVQeoLa6Ei93N+xsLLGxOsN5V2ca6mt1DaIVfcPj7EWrUdLW0sSlwAvY2VgSeMGXooJctGrFY1vOaxT9DA2q6Onu5Fp4CI4OttjZWOJyzpGUpAT6e7oek2EaRT+yvm7SU5OJCLtKfm42D/VLpAb+XHnz/UMtcTHRuDo7Ymttga21BTeuhVNfW41WPXaDbK1aTmN9DWEhwdjZWI5b4aOS9aDVKMnPzcLf14uz9jZkZ6bR09GMrLtl1BjVin5UigEy01Px9jyPnY0lZ+1tSE9NeuXXXvBsCOEjeNX0d7dx83oYdrbWeHp4SFudj6zEGPkv+CMndvoqn+joaCwtLTE0NJQmdLt372blypUsWbKEkydPEhISQlJSEhkZGaSkpJCUlDRhUlJSyMjIIDExkZCQEE6ePMnKlSv5/PPP2bVrF6amptJORHv27MHd3Z2EhATy8/NJTk5+pu8leH6Sk5OlCX9RURE+Pt7s2rGNHdu24Ompu7f00k9cl1d7XR48eICnpycmJiaSeDExMWH79u0sWrSIDRs2cPr0aSIiIiRpp/+cJicnEx8fT0REBF5eXvj6+uLr60tYWNiorxlZDeTj44OpqSnz5s1jw4YN0rNh79697NmzBxMTExwcHIiPjx9TGj0qgPTSJzs7m6KiIjw9PLC1tuTmtVB6O1uf+IwTwkdERERkikYInyejkvWiVvRTU1UuLe85a29DVkYafT2dr2xpj0rWw5BGSV1NFe6uztjZWHLl8kXKS4sYVMnH3tlL1jO8u9UAKUnxeHuex9baAjsbS25cC6epoVYSKINKGR1tzcQ+uIeDnTV2NpYkJcShUsh0Y3ysmmV4ByuVnJbmBvx9vaSKHJdzZykvLUajkksSSiXrQSXvp7qyHFdnJxLiHtDV0Tq8JK5nxDh11T7dne3cibqFva0VNlZncDprR8yDewxpVGM2Th5L+Ny8EYFGrRh1DGpFP+2tTYRcuYS9rRUB/j7093Yz0N1CT2uN9HX6HkO93Z3cuX2Tc472UuVQZnrqK732gmdHCB/Bq0be10llaSHnztpjfuyo1CD10aUaIydjycnJJCcnk5aWRl5eHvX19QQFBXHo0KFRk8mdO3eycuVKfvvb37J3714uXrxITEwM8fHxJCYmkpSURGJi4rjoJ6xxcXHExcVx8eJF9u3bx9y5c1m2bBk7duzAxMREEj7GxsZs376dDRs2SFvDP+17CF4cSUk6OZeWlkZhYSHeXp7s2LaVbVs24e5+noKCAtLS0iRJMNnHO5NIS0vj+vXrnD59GlNTU/bs2YOpqSnGxsZs27aNhQsXsmjRIvbv3094eDixsbHEx8c/Jo4e/f/6656QkEB8fDy3b9/G1dWVL7/8kt///vd8+eWXGBgYSM8FvfBZv349RkZG+Pr6EhsbO+q5Mp74ycjIkHr4nDxxHEcHW0oLc8fdjl2PED4iIiIiUzRC+DwZlbwXtWKAyrISAi/4SlUeGWnJr7TKQ6McoKernaSEOOxtrbCzsSQm+h7ygd6niIceBpUyurvauXXzmiRQnJ0cSE9LRiXvRyXr5eGgipysDLw8zmNjdYagQH+qKsrQqpVPXLqkq/RRkxgfg5e7m1SRc+vmNVqa6iWhpFEO0NXRSnzsA+xsLCkuykejHLvBs0rey0OtmvzcLNxcnLCxOoO9rRWhV4Npb20eczmVVq2gvraKkCuXpOVrN29EMDhim3t9xU5yYjzOjg44O50l9sE9tBolfR0NdLdU60SPRklnewu52RlcCw/B2ckBL3c3rkeEkZ6aTFtzI0rZ82xzL3hVCOEjmAxkvR2EXrnENyePc/FiIGlpqWRnZ0vCZyzZo0ffwLm0tJSQkBAMDQ2lf8E3NjZm586drF69mgULFkh9fS5dukRiYqJU7fPoe+onffo/DwwMZN++fSxdupRFixaxevVqtm/fLk1a9ZYPJw0AACAASURBVJiYmLBr1y5WrVrFihUrOHHiBAkJCSQmJpKQkCB4iejFgr7So6CgAG8vT7Zv28LWzTrhk5+fT2pqqiQKxHV5tdcnISGBGzducOzYMekzampqipGREVu2bGHFihXMnz+fpUuXcuTIEa5evUpGRob0DNB/Lh8VM+np6dy/f1/axWv+/PksXryYdevWYWBgMObndPv27axYsYIVK1bg5eVFbGws6enp40qftLQ0srOzSU9P59KlIE6eMOfKpUD6utue+nwTwkdERERkikYInyejFz4VZSVcDPDDzsYSBztrEhNiX2kPnyGNkrKSQoIC/bGxOjO8FEm3LfxTxyDr5XuthqyMVFzOnZUEyo3r4XS0NQ8vFevn9q3rONhZY2N1RrcrVVvL08c3vK15e2sTN66FS0LJzeUc2VnpDGl0x6dVK6irqeTK5YvYWJ2htrqSIY1y3PfVqhU01FUTevUydjaW2NlYEuDvQ1FBrk4UPVLRpNUoqKup4nJQwBgVPrqvHVTKGOjr4eIFP2ytLfDz8aSkqACNUsZAVzP9nU3093TR2FBLQlwMF/y8cTnniL+vF/Gx0TQ31jE0qGZQJRey5zVHCB/BZJGbqXvOfrXfjAcPHkjC51EhM/Jf+PUT/KysLKqqqsjJycHX1xcTExN2797Nnj17RkmfRYsWsXjxYjZs2ICBgQHHjx/HxcUFX19fgoKCuHTpEgEBAQQGBuLs7MzJkycxNjZm/fr1LFmyhIULF7J69Wp27tyJsbGxNGEd+b9GRkZs3ryZJUuWsGrVKszNzbl//760LEXwctCLBX2VT2FhIZ4e7mzZvJFNG9dz3s2VgoICqbpH//WTfdwzicTERGJjY7l48SLHjh1j165dkvgxMjJi69atfPHFF8ybN4/PP/+cDRs2sGfPHr755htcXV3x8/PDz8+PixcvEhAQgKenJ3Z2duzfv59t27axatUqFi5cyOLFi1m/fr1U2aNnpPQxNDRk/fr1khhycXEhJiaGtLQ06TkzUv7ohU9sbCxf7TfjnKM92enJT63uUQ4I4SMiIiIyZSOEz5PRLenS9cEJCvSXhM/dqEjaW5teyS5dKlkP3w8NkpwYL/Xh8fY4T1lpEdonSJORaNVy6muquBYeKlXhBAX6U1KUL8mYq8FB0vtnZaTR39sl9fh5+vFpRh2fva0V0ffuoNUoUcl0O3NVlJXg6+WBjdUZaqoqnih8NMoBujtaSUyIlSqavD3Pk5qcMLyEbfRxaTUKaqsrxxc+w/2BWpsbpeVZQYH+VFeWD/c66qOjtYm0lCQ8zrvi6GDL5aAAcnMy6e/rYWhQpdtyfqylc4LXDiF8BJNFZ2sDUbeuY7BrB4GBASQnJ5OdnT1uv5WRy0WSk5PJy8ujvLycnJwcPDw8OHToEAYGBhgbG7Nnzx4MDAzYvHkzy5cv59NPP+Wjjz5iwYIFbN68GQMDA0nYGBoaYmxszMaNG1m4cCEffvghn376KcuWLWPTpk1SxYD+fUdOKE1MTNizZw+GhoZs3LiRxYsXs3TpUmxsbIiMjCQ5OVlaHib4cYwnfRITE0lJSSEvLw8P9/OS8HFxcSY3N5eUlBSp2mSs95jscc0EYmNj8fb2xtzcXKrEG1mRt2HDBhYtWsQnn3zCRx99xJIlS9i6dSuGhobSZ9XY2JgdO3awdu1a6fM8d+5cVq9ezdatWzEyMpI+j2NJHxMTEwwMDNiwYQN/+MMf2Lp1qyR9RsplvfDRP4suX76Ewe6d3IgIpb25bkLPNiF8RERERKZohPB5Mvq+L60tjVwNviRVm1wNDqKxvmbcJsIvErW8F41awd2oSBzsrHU7V13w1S25mqDwUSv66e/pJD01WRI+Xu5upCUnMjSoojA/hwB/H0nYFObnohjonbDgGBpUUVSQh4+nOzZWZ7CzseTmjQhp2dvQoGqU8CkqzEM9zpIu6Xh7u8jOTJeEj4+XO2kpiaN6A+nRahTUVFVIUu5R4aOS9ep6CFWVD+8qZkXwpUCqK8torK/lXtQNLvh6cDU4iMT4GKoqyujp6kDer+vno3sPUdUzVRDCRzCZlBbl4uhgy5nvThMWFir18RkpfMbqD5KQkCBJn5qaGioqKvDz8+PAgQOjRIyRkRG7du1i69atrF27lmXLljF//nw+++wzPvnkE4nPPvuMefPmsWzZMtasWcPmzZvZtWuX1JRZvxvYyAawj2JoaMjmzZv5/PPPmTdvHtbW1ty7d09IhZfAo1Uk+qovNzdXtm3dzNbNmzh3zklaspOYmCgkz2twvYKDgzlx4oS0w93Iz+nOnTvZtGkTa9asYenSpcybN49PP/2U3/3ud/zud7/jk08+4fe//z0LFizgiy++YP369Wzbtk0StiMFz6OfzUcrfTZu3Mjvf/971q5di5eXF9HR0aOqCtPS0sjMzOTatQi+O30KBztrivKzJlTdoxwQwkdERERkykYIn6ejkvehlA8QFnIFe1srbK0tcHV2ory0GK1GMfH3Gt5WfVApY1All7ZQH49B5QBqeR8qeS+y/l5u3oh4buGjkvUwqJJTXlYiCR9np7M8uH+Hh1o1GWnJ+Hp5PCJ8+sZuBj0G+h464aFXpMbQ4aFXaWmqZ3C4L05tVYW0pCv2wT26nrAkTq3oY6Cvm7ycLEn46HYNy0OtHHhMRA1plFRXlnPB13tUDx+98FHL+5D391BcmM9ZexvsbCzx8/YkKSGOtJQkou/c4sG92xTm59LZ1qI7/yrZhCqcBK8fQvgIJpOejmZSEmM5evgQ33xzktDQELKysiYkfRITE0lNTSU3N5fKykqqq6u5f/8+3333HYaGhhgaGkoTSmNjYwwNDdm5cydbtmxh06ZNbNiwQUI/ydm5cydGRkZSNc/IyailpSU2NjbjVvropc+WLVv4/PPPWbJkCceOHZMqUSZ7ec10YmSvGP2SrpHCZ8vmjTg7nxu1Q9vI10z28c9U4uLiuHnzJvb29piZmUnVc/rPj/5zumPHDrZs2cLGjRulz+jGjRulz+lIGTtSGpmZmXH8+HEOHDgwaunlo/18DA0N2bBhAwsXLmTZsmWjevqkpqaSk5NDREQ4335zkq8PfkViXDRdbY0Tfq4J4SMiIiIyRSOEz9NRyXv5/uEgUZE3pR43ttYWpKcmD1epTEyKqOV9KAZ66e5so721mZamBpob62lurKe1uZG2liaJ1uZG+nu70Ch1u2QN9PVw83qEJJw83d0oLSmcsPBRDui2bm+oq5GEj6ODHffuRPJQqyEtJQlvD90uXs+6pEs50M2gSkZrcwP3796WqqDCQq7Q1FDLoErGoEpGZ1szMdF3JWGlX042VuWMRjlAT2cbqckJ0u5YoVeDaWtpemyLeOWATvhUVZTh6+XxWNNm1bDwkfV1U5ifKwkfN5dz3LweTkZaMjWVJcj7OtFqFGiUA6KaZ4ojhI9gMlH0d9HWVEtEaDDHjh7muPkxIiMjSU9PH9VQdTzpk5SUJEmfqqoqqqqqyMjI4Pr161hbW7Nnzx527tyJoaHhKJFjbGz8GHrBo5906ps0W1tbc+3aNfLz88nKysLf31+qFBhrMqlvSLtkyRJWrlwp9fRJSUmZ9Ea605GRwsfV1YWtWzaxedMGzp1zIjMzc0zhI5gc9NV5N2/eJCAgAAcHB2kp5sjm6yM/i+N9TvWSRy92v/32W7y8vAgJCcHf3x9zc3Opp8940mfdunUsWrSI9evX4+bmRmJiItnZ2dy5c4dvTp7gyOFDXL18keb6ahT9XRN+rgnhIyIiIjJFI4TP01HJenioVZOWksR5V2dJ+Ny8HkFTfS2D6qc38VXJetCo5DTU1xJ58xp+Pl44OthK8mUsUpISUMr7dVurK+VERd6QmiLbWluQlZE2oabNerQaBc2N9dL7e7i5kJQQy9CgirycTC74eUvC50H0XV2Pogk2pR5UDtDe2kRszH1J+FyPCKOzvUVaEqVWDlBRXiL9+d07kagUA2M2Qdaq5TTV13AtPESq8Ll35zZDg+oxBZtO+JTi5+0pCZ/Im9fQDqpQyYeXpsn7qCgrwdHBVhI+0feiUMr7kfW00ts+sXXsgtcfIXwErwO1lSVc8PXiq/37OH36FPfu3SMzM5P09HRp55wnVfroJ/wVFRW0trZSW1tLTEwM/v7+ODk5cebMGY4ePcq+ffukyaWRkZGEviJo7969HDlyhNOnT2Nvb4+fnx/R0dHU19fT09NDR0cH+fn5uLi48NVXX40pffT9RvSNnJcsWSL19ElNTZ30Sfd0Qi/99NffxcWZzZs2sHHDOpycHEcJH7FD1+uB/vOamJjIjRs38PDwwMrKipMnT3L48GHMzMykap9HBY/+9/bt28fBgwcxNzfn9OnTODo6cvnyZaKjo6XPmK+vL+bm5lJvn5GfT/3yTCMjIzZu3Mhnn33G9u3bcXd3JzIyku++O43Zvr34eXtQVVb0TLJHOSCEj4iIiMiUjRA+E0HX8LeuupKIsBDsbCyxtbbgnKMD8bEPeKjVPGVrdB36Cp+ujlbaWppobqynqaGO+tpqrkeE4nTWTlpSFRV5k+aGOmnr8odDGuJioiXhY2djSeyD+8j7eydchaPVKKQKH/2uV3k5mWg1SirKiqWGxzZWZ/Dz8aSspAitemJL1gZVMtpaGom+d0fqoXPn9i3Uyj/329EoB+jt7uT+3Sgc7Kw55+hAYnwsWo0SrVqBWtGPWt7LoHKA77UasjPTOOdoL1ULPanR89CgisryEjzOu0rC5/at6wxp9YJIt6StqaFOqvCxt7XCz8cTlVKGrLtFTJinEUL4CF4XCvOyOO96jg3r13LezY379++TmZkp7dz1aDPnRyt99L039Eu82tvb6ezspKKigpiYGAIDA7GxseHw4cMcOXKEw4cP8/XXX3P48GEOHz7MsWPHsLCwkCRPeXk5nZ2dtLa2Ul5eTmFhIaWlpdTW1pKbm4uzs/O4y0b00ke/vGvevHnY2NgQHR0txMNzSoLx0G/LnpWVhYuz7v5Zt3YNjo5nyczMfGxb9vF6QglePfrPckxMDKGhobi7u2NhYcGRI0c4dOgQBw4c4MCBA3z11VfSrw8ePMipU6c4e/YsFy5cIDIyUpJ++udCUlIS8fHxBAYGcujQoVG9fPSyR4/+c/rHP/6R1atXY25+jDWrV+JyzpG87PQJ9+0ZiRA+IiIiIlM0QvhMDLW8D/lAL5kZqaOky6WLATTW1+qWJj2t380YPXyGBlV8/1C3A5fHeVdJRGRnpjPQ24VmWCQ91KrJy8nC2+O8VOETcuUyNVXlusbRE6gw0qoVVFWWS0IkLOQKjfU1DKpk9HR1cOP6n7dVP2tvQ0pSPIMqxWMNksdCq5bTWFfD9YgwbK0tcDprR2pywnBFTs/wMeh2PGttbiAuJho/H088zrsSF3Ofqooyers7UAz00tPVTkFeDhcDdNunX7p4gbKSImR93ePKLX1T6POu56TxRUXe4PshjVQRpB+nt6e7VGXkdNaemuoK+rtaRIXPNEIInxlGT7N0Dl432hsrSI67g8Wp46xfuxqLM99x7949cnJynrpd+0gBlJycTEZGBvn5+ZSVlVFVVUVdXR1NTU20tLTQ1tZGe3s7paWl5OTkUFpaKv1ea2srTU1N1NXVUV1dTWlpKXl5eVKlUVpaGnl5edTW1pKVlYWPj8+4y0ZMTU0xMjJi27ZtLFu2jM8//5zjx49LE9InCQjBxHkRwkcw+cTHx/PgwQPu37/PvXv3uH//PpGRkVy5coWgoCBu3Lgx6s+io6OJjY0dVwgmJSURGxvLlStXOHToEMbGxqOEz759+9i3bx9mZmbs3buXNWvW8P777/Mf//5vnDA/QlpyPH1drc/1nBXCR0RERGSKRgifiTOkUdLUUEfgBd9RjY8jb16ju7P9uXq/qOS9DKoVJCXE4jlC+GSmp9Lb3SFVDg2qZLQ01XPn9i2pwui8qzOxD+6hUjy9ubC+CXJWRhq21hactbchPjYa+YCuv81DrYbkpHicnRwkmRURFkJLUwNajeKpfYqGBpWUlRRxwdcbG6szXLp4gaqK0sd6DKnkvQyq5Mj7e8nOTCco0B9/Xy8S4mMoLS6ktLiQ1OQEfL08sLe1IsDfh9LiQpSyvidWUU1E+GgU/ajkA9y7E4mz01nsbCxxsLMmKvImjXWVyHpaRe+eaYIQPjML6Xq/pjRUFRJz9zpnvjXHyGAn5seOcuvWTbKysqTlOSPFz3jbtuv/xT8jI4Pc3FyKi4upqqqivr6e5uZm2traqK+vp6amhoaGBlpbW2lubqa+vp6qqiqKi4vJzc2VRM/I909NTaWwsJDq6moyMzPx8fEZt6ePXvps2bKFpUuXsmrVKqmnT1pamhA/LwC98MnOzsbF+Rzr137J2jWrOHvWgaysLCF8pggjt0RPSUkhNTWVpKQk4uLiiImJITFR99l7WrXfo+8XGxtLYGAg5ubm0rJNvfDRVwzt2LGDTz75hN99/Fv2mhgTe//OhLdgHwshfERERESmaITwmTgaRT9KWR+lxYWcc3SQpM9ZextSkhPo7e5gUDX+VuNjoZb3MahWkBgfM0r4ZKSljBI+KlkvWo2SkuJCqc+OnY0lfj6e1FZXolYMPFH6aNVyGupquHEtHFtrCy4G+FFZXsLg8Lbyg2o59bXV0p/rZJYD9+9GMaTVjLubln4MQ4MqEuJipAqhnKwMFLI+qULpsXOpHECrUTKoVtLV2UZTQx0JcTF4urtKPXuuXA6itrpyuHH1k4XW0KCKspIiSViNJXxU8l7Uin4a62u5GOAnLV+zs7EkOf4BvV2tumqp12ACK/hxCOEzs5gK17uztYGk+Ac42FljZLCLU6e+JSIigrS0NPLz8x9b5vVo5c/IiaB+Apmamkp6ejqZmZlkZ2eTk5NDQUEBhYWFFBQUkJOTI0mljIwMSRI8WkU0cumYfnlXTk6O1NPHyMjosSUjpqam7NmzR5I+S5cuxcbGhqioKKkx9VjfRzAx9JVXeuGz7ss1fLn6z8JHf69M9nEKnh395/lRwTPe142F/tpfuHCBEydOYGJiwv79+zl06BBmZmZs376NJUuWsGjhAo58fZD7d279KNmjHBDCR0RERGTKRgifiaOS9aBW9CPr7yE+9gFuLuckweHu5kLsg3t0trfw8CmCZCRPEz4jhcmgSkZfTycJcQ84a2+Dva0VDnbWXA4KpLuznSGNckwxolEO8P2QhtSURJzO2uF01o7CgjydkFH2S8ehVgxQVVGGp7ub1OfHx8udkqIC1IqBYeHV89g50arlNNbXEHzpIjZWFty+dYPOtpYnVjypZD26Rs6KftTyftRKGYX5uXh7uksSJjz0Kh1tLWM2dX6Uh4MqSooKOGtvM0r4PBzSjHqtrnm0jJSkeDyH+/3YWlvg6mRH9J1bKGT9aNWKMXcC010rOQ+1aoa0agZVQg69rkwFAfBCxyuEz5S43j0dzWSnJ+Pu5szWLZs4cdyciPBw0tLSSE9PHyVnMjIypF290tLSHiM1NfUx9H+mf81YX/Po1z5KZmYmpaWlNDQ0SI2cH10uMnLZiKmpKdu2bWPFihUsXLgQe3t7YmNjx31/wdPRX5/MzEzy8vJwdXFm7ZrVrFm1EifHs+Tk5EiC8EnXUjB90YvelJQUrly5wrFjxzAzM8PMzIwdO3aweNEiFi2Yj43VGdKS4+l5Ac9GIXxEREREpmiE8Hk2VLIeBlUyOtqaiY99gLfneUnSeJ535f7d29TWVKKU96NVy6UdqsYSFipZDxpFPw+1apIT4/Byd5OWa6WnJtPT1T5K+OgqVAbo6mjlzu1buDk7ScLpwf07tDQ1MDSoQqPUyRmNop9BlQytRklleQmXLl7gvKszifExDPT1PCZSBlUyFLJ+sjLS8Pf1kipgggL9KSkqQDHQK8kQtaJfV6WjVtDZ1syNiDC8PNyICLtKQ10NKkX/03sajUCrVlBfU8XV4CBJ+Pj7epGXk4VWrXzqcjm98NGfD3tbK+5E3eL7oUEGVbJRfYh016+FxPhYSfpYfXcSF0c74mKiqauppK+nE41KhlatQKvW9Vvq6+6gvraatpYmVErdVvOTPYEUjM1UEQAvbLxC+EyJ663o76K3q5XigmxCgoM4YX6ErVs2YWRoQPDlyxQUFFBaWkp+fj65ubnk5OSQnZ0tkZWVNS6ZmZkvhKysLHJzcyktLaWpqYm8vDwuXLggVRB89dVXo9i/fz979+5l165drFy5kuXLl/PNN99IAutFHttMISsrS6rYqqiowN39PMs+X8rSJYtxcXaW+jTp74nJPl7Bi7324zHyWZCTk0Nubi4FBQXk5eURFRXF7t27+fjj3/LHuX/AyHA3ly76U5SfRU9nywt5fgnhIyIiIjJFI4TPs6OXPj1d7cPNll04a28jVcVcDgqgqCCPzvZWZP09uv4z8r7hapY//1ol70Mp66Ovp5Poe1G4OjtJjYRzsjLo6+l8rG+NvqKms72F+3ej8HBzwdHBdngb8uvU11bT19OJrK+bgd4u+no6aaiv5XpEKBcD/IiLiUalGBizybRKpuuvo9WoyEhPISjQH2cnh+Hm1BfIz82mp6uDgb5uBvq66evpoq2lifTUJLw9zxMRdpX6mioGVXLUE5E9sh5Ush7d91XL6epoIz5Ot+TB1toCBztrgi8F0thQh1ope4L06UGrVpKfmy0JM31T6o62Fnq7O6RroBzQibOHgyp6ujqIj43WiTbr77A4dRw7G0tCrlwiIy2Fqspymhvr6WxvpaOthcqKMjLSUigrKaKvu/2ZhJbg1TJVBMALG68QPlPqevd3t1FbWcK9qJu4uzlz+NABDh7Yj5WVJZcvXyI9PZ3a2lqqqqooKyujuLiYgoKCUeTn579UiouLqa2tpbm5mfz8fGlnIDMzM77++msOHTo0iv3797N7926++OIL1q1bx6lTp0hNTZWO/WUf73RDvzSvrq4OT08PlixexKKFC3B1daG6ulpatjfZxyl4+ffBSIqLi6Wm7fX19WRmZnLlSjCnT59i86aNGBnuxtHehlvXw6mpLKW/u+2FPbeE8BERERGZohHC5/kZVMpQyPqora4kIuwqjg62Un8d3ZbfXjy4f4fK8hK6OtrQqBT85/dDPBwapL+3m/bWZqoqSkmMj8XL47wkOUKvXqahvlZXJTNOVYu+GqemuoLbt65LW427nDvLjWthJMbFkBgfy83r4fj7eBH74D6NDXW6vjlPWCKll1lDg2o62lpISoiTtjp3sLMmwM+HuJhoUpMTibx5jYsX/LgWHkJpcSGyft1rJyJCVLIeqY/PQ62ah1oND4c01NdW4+7mgo3VGek8enu6U15ajEYlH7OqRq3oQ9bfS3zsA+xtraRlWnY2ljg62HItPISqynIUsj7p2FTyXp1AUgxQV1PFjfCrONpZSq/Vv16HFb7enqQmJ9Df262TdU9pYi2YXKaaAPjR4xXCZ0pe77amOorys7h98xq21hYc/MqME8eP4XzOicDAACIjI0lJSaawsJCamhpqamqora2lurqaqqoqqqqqqKyspKKi4oVTWVlJdXU1bW1tdHV1UVZWhq+vLydPnuTQoUMcOXJkFIcPH+bQoUMYGBiwatUqVq1ahbOzM0lJSVRWVr6045yO6M9XVVUV7e3t+Pn5SsLH09ODlpYW6dqL8zr90F/7qqoqqqurqa2tlT7/hYWFpKSkEBUVRUhICC7Ozpw8cZwD+/dhZXGa6xEhFOZl0tZU+1xbrz8JIXxEREREpmiE8Hl+9Euy1IoBOttbKCspIjE+lrCQK7icOytVmpx3OYe353n8fb244OeNv5833p7nuRjgR3joVW5cC+duVCRpKUmUlxbT0daCUt6nqwAa93vrhIVS3kdneyu1NVUU5OeSmpxIemoy2ZnplBYXUlNdSWN9Ld0dbajkfWP2phlrXGqFrqdPb3cHzY31lJYUkZ6aTHJCHNmZ6RQX5lNZXkptTRVtLY3I+3uGK3CeLELUij60w31wOttbKCrIJT42mvt3bxMXE01szH0uBwXg7HRWEi82Vmfw9fYgPS0Z9fBSqpFj0B3vAN1d7TTU1dBQV0N9bTV1NVXUVFfS0tRAf2/38Pl89HW6Kqu2plpqKkspLiogPTWZuJhoHty/Q0JcDPl5OdTVVNHd2Tb8vYXsed2ZqgLguccrhM+Uvd7yvk5aG2vIy07nRkQo1pbfYbh7J1+sWMbBA19x3s2V25GRZGdnU1hYSFFhIcVFRZSUFFNaWkJpaQnl5WWPUP5UysrLKC0vHZOyEe9RWVlJU1MT7e3t5Ofn4+npybFjxzh58iQnTp7kxDffSJz89luOHT/OXjMzNm3ZwsrVq/H196eopISyigpKy8vHp6xMR2npj6KsrOyplJdN7BxNNhUVFbS0tODj483iRQtYOH8e7u7naWxspKKiYtKPT/By0N/LJSUlFBcXU1RURGFhITnZ2dy9cwcP9/N8/fVB1qxexfatmzlz+luuh18lNyvtpYgePUL4iIiIiEzRCOHz41Er+hhUyRhUyenpaqemspysjDTiYqK5c/sW16+FER56ldCrwUSEhXD71nXu3L7Jg+i7pKcmU1SQS0NdNf09nWjVCl3PGUXfhHb7Usv7pD49GpWc/p5OOtqaaWtpHN7lS9eHZiIy5lGkKhy1Aq1agayvh672Vtpbm+juaEU+0DtcMaTfRWv841XJehlUylArZTQ31JGemsSD+3eJib5LQlwMqcmJZGemUZifQ1FBLhlpyYSHXuWco70kzny9PcjNzkAlH3hs9y/deZAzpFGOYuTxjXc+1fI+ZN0tKPo6GBweZ3dHG53tLfR2tTM4PH6NckAs45oiTGUB8FzjFcJnSl9vRX8XAz3tNNVVkZ2ezJ3I6wQF+uHoYMuRrw+ydfMGvlixjN27dmK8ewcHeJTUQgAAIABJREFU95tgbWWOo+Mp/P1dCA0NJDw8iLCwi4SFBREWdomwsMvjEExYWAjBYcH4hfnhGeY5Cr8wP4KHv0b3tbr3unr1MkFBF/Hx8cHdwwM39/M4n3fD6fx5nNzdcfL0xMnbGycfHxx9fbH39cXO1xfX4GA8w8LwDA3FMyQEzytX8Lx8Gc+gIDwDA/G8cAFPf388/Xzx8vXF28cHn2F8fX2fCT8/Py5cuEBgQACBgYGjCLp4kcuXLnHlyhVCQkIIDX09CQsLJTw8jLCwUMLCQomMvMXpU9/yx7l/YO4fPuObkye4efMGYWGhhIaG6l4X8ufXvm5M9vl8jJAQQkKuvpb3QFhYKCFXr+Lr64OdrS2WFhZ8/fUhjI2N2LVzBytWLGPb1s0cPnSAs/Y2BPj7EnXrGjmZqTTXV9Pf3Yaiv+ulPaeE8BERERGZohHC58Whr/jRqhUMDaqkZUpqpRz5QB8DfT2olXLp9x9q1TopIUmep1ffPO3765spa5QDE5ZGE0LWg1reN+K9J76sSb9MTCnvp7a6khvXwnB0sCPAz4fszDTdDmODKkksadUKHmo1NDXUcfN6BOccHaQlVl4ebjQ11qNWvFj5op8w66t+NMp+qfn1CzuHglfGVBcAzzxeIXymxfXWN3Vua6qltqqUrLQkbt+8ho+7M3ZWpzlz+huOf7WDY2Y7sLJai4XFWr77bgOnT2/i9OktnD69hVOnNku/HhsDTp8+wt7Te1lwegH/fvrfRzH/9HxMT5vy7amjHD26HVPTVezYsZR16xezdu0XrFnzBUs/X8TcuZ/x249/y/sffsj7n37K+wsW8P7y5Xywfj2/2bGD3xgb84GZGe+bmfHvpqb8m5ER/7FrF/+xZQv/vmYN7y9fzoeLl/DbefP46NNP+fh3v+MPn33GgvnzWbJkMcuWfc6yZZ+zfNkyli9bxuefL2XRooXMnz+PefP+zIIF81myeDHLly9j9apVrP1yDevWfimxadNGjAwNOHhgP8eOHua4+TFOHH89OW5+lOPmR0f9+uQJc/aZmrBp43o2bljHXpM9nDxhznHzoxw9cpijhw9ifvRr6etfJyb7fI6J+RGOHTnEsaNHJv9YRlx3/a9PnjDn5AlzvjlhzrffnOD0tyc4c/pbvjv9DY72tlzw9eLW9XAy0xKpqSimtbGGno7mlyp69AjhIyIiIjJFI4TPy6RnePvxPp18GW7YrNvafGZIBL3seajVUJCXg6e7rh/Q3ahImhvr0CjHrr5RK/oZ0ijp7+3mwf27uJxzHO7JY8f9u1F0dbTqlrS9oOOc6RPm6cZ0EQATHu8Mv3+n6/Xu7Wqlub6akrw0ctPjSUuOJyrYiesXbImJ2cO9e0ZERGzn0qVNBAZunCCmBAY6cTzwOP8Y+I/MCpw1in8I/AfMA81xcbXB1HQ5a9b8C6tX/zOrVv0ry1f8OwsWvM9nf/iYf/23f+H/fu89Zr35JrPmzGHWT3/KrL/6K9781a+Y8z/+B3P+4R9489e/ZvYwP/n1r3nn17/mnf/5P/nJ3/6K/+vv/55ff/gRv/3DH/jo44/55OPfMvcPn7FwwTyWLlnEss+XsHzZUpYvW8rSJYuY/8e5fPrJx3z88W8lPv3kY+bPm8vnSxdLX7t82VJWfbGCLZs2stfEmNPfnsTFyQEPN2c8zrvi6T71cHdzxs3FCVdnR867npN+39XZEVdHWzxcHPF0d5n045wSuOrOmauz42t5P3h7uhF4wZeI0GBuXAsl5n4UyQkxpKckUFaUR21VKS0NNS9s561nQQgfERERkSkaIXxeJTND8oxEJe/l+6FB8nOzuODnjYOdNWEhwbqt2+V9425ZrxzQSR+tWkF3ZxvR96I47+qMrbUF512daWqoQ6tWvLDjnOkT5unGdBUA4453Bty/0jV9EtP0euvH19fVSm1mBJVpYchlNsjlNvT0WNDefpq2tlMTxIu2tmyutV3jk7ZPmNU2izfa3pD4uO1jwtrCyMqOxcVlL4cPz+Xrr3UcPPgH9u5dgIHhl6xes5x//ud/5q//+q95++23R02yfvrTd/npu+/yk7feYtbs2bz5k5/w9ttv89Of/pS/+qu/4pd/8zf8y7/8K+vXb8DUdC+mJsbsNTFi3949j2CC2T6TMX7/cQ7s38vJE8dwOmtP6JUgkhNjKMzLoqw4j4qSgilDeXH+hP+sIDeTgqwkKgozpT+fTCb73E2IQt05K8jNnPxjGYPK0kJqq0pprq+mub6arrZGejpb6OtqfSVVPE9CCB8RERGRKRohfAQvE7W8D6V8gLCQK5y1t8HN2YniwnyU8j9vk/4kVPJetGo5rc0N3LgWLu3CVVtdyZBG+cKOcyZMmGcSQvhMP54qe1qqUfZMz+s98vo250fSlHeTH344x5/+dI4ffnhWwviv/2om5Ydk5v8wn1k/zOKNH96QmPvDXBJ/SKSxqZhLl45hYbEEC4vFWFgs5syZxXz77RIOH/kc4z1fsGnzWubNX8jPf/EL6eft7Nmz+clPfsJbP/kJs2fP5o033mDWrFnMnj2bt956i1/97d8yf8Eidu7cxYEDX2FufoTjxw5zwvzIM/PtSXNsrS3w8/bgTuR1CnIzaKqrpLezBVlvB/K+zmlNZ1sjnU2VyLoaJ/1YpgxdunPW2daIrPc1OJ5xUPR3SUz280ePED4iIiIiUzRC+AheFipZDyp5Hy1N9fh6e+BgZ42Plzt9vd3PtBxLLe/je62GvJwsHB1ssbe1oramSggfwfjXUwifacdMGONExt5cEElz/i3+9CcXwHnC/J//40RfnwU1NR709VWRSgrzmc8sZvHGiP/mMpckkmhuKePyZXMsLZdiablEwsJiCadOLeLosWUc+noHW7et5z/e/w9+/otfMGfOnHF/Ds+ZM4ef/+IXfPDBb9i1azfm5sd1PUuOH30mTn1znLP2NlwM8CX6biSFeVk011e/FhUQr/y+GH7OTVfR+VLomVk/G14kQviIiIiITNEI4SN4WahkvSjlfdTXVuPn44mDnTW+3h5oVIrHdtl6GkMaJWWlRVzw9ebSxQu0NDWgVctf2LHO5MnkdEQIn+nHTBjjRMb+PMLnhx/OIZNZU1JymNJSVxSK2qcKn5bWx4WPtfVSPD2/5M4dA2JiTAmPMMXaZju7dm9k/oJFoyp9HuW//fznzJu/kF27dnPo0MEJyZ5vThzDyuI0bi5OXAzw5ca1UJITYqgsLaSztYGBnvYZJ3lG3RdC+Dw7Qvg8N0L4iIiIiEzRCOEjeFnodw3rbG+VhI+Xhxsd7S0MqmQT3uVLrejjoVZNVkYa5xwdyExPoa+n85ml0ZOYyZPJ6YgQPtOPmTDGiYz9eSt8wJk//cmZP/0pHGgjldRnEj5WVksJDt5MS8spaTmZQmFDcspR3D2+Zvu2Lfz3/+fvHvv5O2fOHP7bz3/OB7/5kN0GBhw/foKTJ8z59qQ53506iZXFaSzPnObUN8cl0XPW3oarly8S/+Auednp1FaW0NXWiKy3Y0YLnsfuCyF8nh0hfJ4bIXxEREREpmiE8BG8TNSKflSKAcJDr+BgZ42jgx0JcTH0dnUwqJY/sWmzStaLRtHP0KCKpoY6blwLx8/bk/a25h+9hf2jzOTJ5HRECJ/px0wY40TG/mOEj46I5xI+gYEbqas7wX/9l9Oo9+vvtyE17RgHTbfy9//9bx/7+auv7NltYMDXh79+TPZYWZzm9LcnsLe1IjgogOSEGOpryiW5IwTPE+4LIXyeHSF8nhshfERERESmaITwEbxMVLJeHg6qyM5Mx9/XC3tbK1zOnSUvJ4uBvm5Uin7dbl2KflTyXlQyHfpt7JWyPrq7Orh96wbBlwLJSEtBq1Gikk+sOmiizOTJ5HRECJ/px0wY40TG/qKETyklfM3X/JE/MnfEfwc4QBFFo4SPv/8GKiqO8b//99kx31OttsPZ8gD/+L/+nlmzdD93pcqeJ/TssbW2ICjQj8S4aOqqy2b8Eq1nvi+E8Hl2hPB5boTwEREREZmiEcJH8DJRyXoYVA6gUSsoKy3mclAAdjaW2NtaERF2lZKiAro6WlEpZPznQ62ERqWgqbGOpIRYPN3duBwUQH5utq7/j3LghVb3KAdm9mRyOiKEz/RjJoxxImN/UcJHiYJiikl65L8iilCgkISPr+86iooO8/ChwxPfN9jjO97/l/+PWbNm8cYb4/fssbE6Q6C/D3EP7lJTUUx/d5uQPM97Xwjh8+wI4fPcCOEjIiIiMkUjhI/gZaOS9TCokiEf6KWhrprM9FQiwkLw9fbA092VAH8fLl0M4GrwJUKuXOZq8CUuXQwgLOQK0ffvkJQQR3VlOf09nQyq5C9c9igHZvZkcjoihM/0YyaMcSJj//HCJ5iHD3ORy2tp7yinpbVsTHJzbxMRcYScnINoNLZPfd9wf2s+ev8feecdXWXP+x/8hl27dmFufpwzZ07h7+NJzP0oKksL6e2ceTtqvZT7QgifZ0cIn+dGCB8RERGRKRohfASvAn0DZ61ajloxQENdNWkpidy8HsHV4CCCAv25GODH5aAAQq5cIiLsKrEP7lFeWsRAbxeDKjmaF9y3ZyQzeTI5HRHCZ/oxE8Y4kbH/WOHz/fdudHd7UV3tQWmp27iUlzvR3m7L99+PvYxL1wT63DDOBLqd5J//4f/l57/4xXBlzy4svjtFRNhVCnMz6e5oFpLnRd8XQvg8O0L4PDdC+IiIiIhM0QjhI3jVqOV9aNUKHmo1/OdDLf193bQ0NdDS1EBfbxdajYr/fKjloVaDVqNE/QJ34xqPmTyZnI4I4TP9mAljnMjYf3yFz8gdu57M09/jHD/8oCPcz4pPfvMv/N3f/Xc2bt6Cm5srJXkZyPs6heh5WfeFED7PjhA+z40QPiIiIiJTNEL4CAQzezI5HRHCZ/oxE8Y4kbG/KOHzomnOv0lD7g0GetrpbGukq7kKRXfTpJ+76YwQPs+BED7PjRA+IiIiIlM0QvgIBDN7MjkdEcJn+jETxjiRsb+uwqel4CbN+bdQ9ncJEfGq7gtxnp8dIXyeGyF8RERERKZohPARCGb2ZHI6IoTP9GMmjHEiYxfCRyDdF+I8PztC+Dw3QviIiIiIvF6ZNVGE8BEIZvZkcjoihM/0YyaMcSJjF8JHIN0X4jw/O0L4PDczUPg8bQ4lIiIi8sIzYYnzLAjhIxDM7MnkdEQIn+nHTBjjRMYuhI9Aui/EeX52hPB5boTweW5ERERmaF6KvHkehPARCGb2ZHI6IoTP9GMmjHEiYxfCRyDdF+I8PztC+Dw3Qvi8ckRERKZAJvtBIYSPED6CCTKTJ5PTESF8ph8zYYwTGbsQPgLpvhDn+dkRwue5EcLntUJEROQlZ7I/5EL4PIfweeedd3jvvfcm/Qem4PVkJk8mpyNC+Ew/ZsIYJzJ2IXwE0n0hzvOzI4TPc/Pee+/xzjvvCOEztRAREXlCJvsDKoTPC2T27NnMmTOHn/3sZ5P+A1PwejKTJ5PTESF8ph8zYYwTGbsQPgLpvhDn+dkRwue5+dnPfsacOXOYPXv2pP+9fiII4SNkkIjIG29M/gftVTH7STwqfD744INpKXzeeust3n333Un/gSl4PZnJk8npiBA+04+ZMMaJjF0IH4F0X4jz/OwI4fPcvPvuu7z11lvTUvh88MEHYwmfseZNkz2nEzJIROQpmewPz6RJnScxE4TPrFmzePPNN3n77bd59913+dnPfsZ7773HX/7lXwoEAoFAIBAIBIJHeO+99/jZz37Gu+++y9tvv82bb77JrFmzJv3v9RPhJQmfiTLZ80Ihg0SmdSb7QzCp8uZ5eF7h8/777/P2229P+gN9IsyaNYvZs2fz5ptv8tZbbzFnzhzeeecd/uIv/kIgEAgEAoFAIBA8wjvvvMOcOXN46623ePPNN5k9e/aUET5vv/0277///mQJn5kqhkREXlom++aeUoLnEd78m7/5m4pnFT7Lli2bUsLnjWHpoxc/evkjEAgEAoFAIBAIxkb/92b936Mn++/zE0UvfJYtW/Y8wqfijTfeeHOYVzkvm+w5qZA/IpOayb5pp5rYeXOiTFT4rFmzhq1bt7Jx40aWLVvGBx98wJw5cyb9gS4QCAQCgUAgEAgEeubMmcMHH3zAsmXL2LhxI1u3bmXNmjXPI3zGYzL/wX6y57RCAIm8sEz2jTltpM6TGCl8/umf/mlc4bN69Wqpwmf58uX85je/EcJHIBAIBAKBQCAQvFbMmTOH3/zmNyxfvlyq8Fm9evW4wuef/umfnlX4vC4yaLLnvkIGiTxTJvtmex0FzwuROk/il7/85bjCZ+7cudIDcdWqVZLwWbFiBR9++CHvvPPOpD/QBQKBQCAQCAQCgUDPO++8w4cffsiKFSsk4bNq1SpJ+MydO3dc4fPLX/7yxwqfyZRBkz03FsJH5LFM9g32ugmeVyF5fjKSX/7ylxW/+tWvRgmfjz/++DHhs3LlylHC56OPPuIv/uIvJv2BLhAIBALB/8/em8W2le95fn+KIiWK2rgvWkhRC0VKlERREldRlGTJkixrsSzJ1OalXJatsl3eqspVrvJ1LbeqblXPyyRAo2cmQLqBdM88JMhDBgmCzDSSaWAmyLxMox96MsFM0EiQhzSCSWZ6pme67/3mQT5H5xyec7iIEin7R+ADNHB1gb6Wfcjfh9/f90cQBEEQHAaDAePj43mFTzQaVRI+tewcvniXQCKIRNA78ar0X5xqkDrn8cCoLRSn0/k/ywmfVColK3xu3LiB5eVlTExMoKGhoeIPdIIgCIIgCIIgCI6GhgZMTExgeXkZN27cwM7ODq5evSoSPqlUKkf4uN1uOJ3O/4Xln6Eusvy5KAKIXhfoVem/LNUgeqpG8EhxuVx/5Ha74fP5EAwGEQ6HEY1GkUwmRcJneXmZFz5Xr15FNBqF0Wis+AOdIAiCIAiCIAiCw2g0IhqN4urVq7zwWV5eFgmfZDKJaDSKcDiMYDAIn88Ht9sNl8v1R+wUsxW7eDKo0jM4CaAL+qr0X4hqkD1VI3VU0Llcrn+UT/ik02ksLS3xwmdlZQXxeBxNTU0Vf6ATBEEQBEEQBEFwNDU1IR6PY2VlhRc+S0tLotlGRfj8I1a+WesiCJ+LKIDoVQWvSv8lOC+xU7XJHQE6NVwu199XEj5ci306ncbi4iJ2dnaQzWaxurqKRCKBlpaWij/QCYIgCIIgCIIgOFpaWpBIJLC6uopsNoudnR0sLi7ywmdqakpN+Px9Jj83VasAOmsZVOn5nYRPlbwq/UuvhOyp5hSPquQR4nQ6eeETCAQQDocxMTGRI3wuX76MnZ0d7OzsYG1tDalUChaLpeIPdIIgCIIgCIIgCA6LxYJUKoW1tTV+frl8+XKO8JmYmEA4HEYgEOCFj9PpVBI+Srzr8qfSMzwJoAq+Kv2LJclT3MNISfj8PZfLha6urhzhI4w9zs/Pi4RPOp2G3W5XfdhqNJqKP/AJgiAIgiAIgnh3yDdj2O12pNNpkfCZn5/PWekSCp+uri64XC44nc6/y0qfraop/fO+pH1I/pzhq9K/zPMSPmdhXM81xaOC3ul0/q5Q+IyMjMh2+MzNzWFnZwe7u7tYX19HOp2G2+1WfdjW1NRU/A2BIAiCIAiCIIh3h3wzhtvtRjqdxvr6OnZ3d7Gzs4O5uTnZDp+RkRGp8PldVp45iwQQCZ8L96r0L+99lDzletjwgkeK0+n8bafTKRI+woRPJpNBOp3G7Owsstksdnd3sbGxgUwmg87OTtWHrVarrfgbAkEQBEEQBEEQ7w75ZozOzk5kMhlsbGxgd3cX2WwWs7OzotmGS/gIhY/T6YTT6fxtJjMzsdMLn2pa/yqX7Kl2+UMCqMhXpX9ZZyl4zkL4VEOCR1H0cNjt9p+cTie8Xi/6+/tlhc/U1BRmZmZ44XP9+nXMzMygp6dH9WFbW1tb8TcEgiAIgiAIgiDeHfLNGD09PZiZmcH169d54TMzM4OpqSlZ4dPf3w+v1wun0wm73f4TU56d3pXkz/uS9iHhU+Sr0r+ssxQ+1bKqdaZyRw673f6VUPgMDw/ndPhMTU1henoa2WwWe3t72NzcxNzcHILBoOrDVqfTVfwNgSAIgiAIgiCId4d8M0YwGMTc3Bw2Nzext7eHbDaL6elp0UEaTvgMDw9Lhc9XLP8MVe4tjEonf0j40IsxVvlfVjkFT7Ules5V8gixWq1POeHj9/t54ZNIJDA5OcknfKampnjhs7W1hfn5eQwODqru0JLwIQiCIAiCIAiinKjNGDU1NRgcHMT8/Dy2trZ44cPNNJlMBpOTk0gkErzw8fv9vPCxWq3PWPEzFSV+qlf+0CvPq9K/oLOUPuXehTxPyVOy4JFQZzab7zgcDng8Hl74jI+P5wifdDotEj4LCwsYHh5WjVRShw9BEARBEARBEOVEbcaora3F8PAwFhYWRMKH21wQCp/x8XFe+Hg8HjgcDpjN5jus9NmK1r2qT/iQ/MnzqvQvpZyCp5pSPZUUPXVCWltbr9ntdnR2dqKvrw9DQ0MYGxtDPB7PeTBubm5id3cX29vbWFpaQjgchl6vr/hDnyAIgiAIgiAIQq/XIxwOY2lpCdvb29jd3cXm5mbOF9nxeBxjY2MYGhpCX18fOjs7Ybfb0dLSssGO56RyzF3nLX6qRfhUqwCil8yr0r+UsxI+JHve0tjYOCMUPqFQCGNjYzkJn8nJSVy7dg27u7u4ceMGlpeXMTY2BoPBUPEHO0EQBEEQBEEQhMFgwNjYGJaXl3Hjxg3s7u7i2rVrmJyczEn4jI2NIRQKiYSP0WicZSezUiWFT6nip9xbLCR83rFXpX8JZyl8KrW6VSnRU8cUJI8QnU4Xttls6OjoQG9vL0KhECKRCOLxOC98uAfj2toa33R/9epVRKNRGI1G1YeuRqOp+IOfIAiCIAiCIIiLT77Zwmg0IhqN4urVq/yF4bW1tZy5Jh6PIxKJIBQKobe3Fx0dHbDZbNDpdGEmPzcJ56uLkPipFuFTaY9AAkjyqvQf+lkKn0okeyrV06MqeSR0cMKnp6cHg4ODisJneXkZu7u72NnZwerqKhKJBFpbW1UfumqlzgRBEARBEARBEIWSb7ZobW1FIpHA6uoqdnZ2sLu7i+XlZUXhMzg4iJ6eHl74MMY6Wf756SJIHxI+JHxkX5X+Q38XJE8lEz3FUs8Ya7RYLL9pb28XCZ9YLCaKPqbTaSwuLmJnZwc7OztYX19HOp3mHoyKqJU6EwRBEARBEARBFEq+2cJmsyGdTmN9fZ2fWxYXF5FOp0VVFbFYTCR82tvbYbFYfsMYM7Li5qlqlj7V2O1TacdAwqeKqBbZU4rwOU/ZU4rkEWG32//vtrY2dHd3Y2BgAKOjoyLhw5Wbzc/P86Z8Y2MDmUwG7e3tqg9dKnUmCIIgCIIgCKIc5Jst2tvbkclksLGxwW8mzM/P88dohMJndHQUAwMD6O7uRltbG+x2+5+zkxmplC/Tzzv1c97ih4TPBX1V+g+6moVPtUqe0yR6cnA6nX/qdrvR3d2NYDCI0dFRRKPRnITPpUuXsLOzg729PWxubmJ2dha9vb2neigTBEEQBEEQBEEUQr7Zore3F7Ozs9jc3MTe3h52dnZw6dKlnIRPNBrF6OgogsEguru74Xa74XQ6/5SJ5yQSPmeT8iH5c86vSv/hllv4XKRUz3nIHlnJw8TC5w/dbjd8Ph+CwSDC4TBisRhSqRQvfKampjA9Pc0Ln62tLczPz2NwcFC1PI2ED0EQBEEQBEEQ5UBtttBoNBgcHMT8/Dy2trZ44TM9PS2aaVKpFGKxGMLhMILBIHw+Hyd8/pApz0zVKH4qtd71Lq54vdOvSv/hnlbwlFv2lPIPpxThU5H1LTkcDsfvu1wudHV1IRAIYGRkBNFoFMlkUvRwTKfTyGaz2Nvbw/b2NhYWFjAyMqK6S6vVaiv+xkAQBEEQBEEQxMVHbbaora3FyMgIFhcXsb29jb29PWSzWX6di5tpkskkotEoRkZGEAgE0NXVBZfLBafT+QdMfW46j8TPeUifakr7VNpBkPA5Ry6i8KnGrp6CJI8Qu93+W06nE16vF/39/RgeHsbExASSySQff+Qa7YUPzytXriASiaC+vl71wUyn2QmCIAiCIAiCOA35Zor6+npEIhFcuXJF9CW18EJXOp1GMpnExMQEhoeH0d/fD6/XC6fTCbvd/jdY4TNUNUmfUuQPCR8SPhdS+JxG+pxHqqcU2XNmouctBqvV+tzhcMDj8cDv92N4eBjj4+NIJBI5wuf69eu88FlZWUE0GoXRaFR9+FLKhyAIgiAIgiCI05BvpjAajYhGo1hZWeGFz8bGRo7wSSQSGB8fx/DwMPx+PzweDxwOB6xW63NW/Cx1VuKHhA8Jn7K93gXJcxFkT1WlehhjBo7m5uas3W5HZ2cn+vr6MDQ0hLGxsRzhk06nsbKywjfer66uIplMwmQyqT58qceHIAiCIAiCIIjTkG+mMJlMSCaTWF1d5S8Lr6ys5MwziUQCY2NjGBoaQl9fHzo7O2G329Hc3Jxlpc1V1ZT2Oc/VLhI+Vfqq9B9muYVPJTp73gnRw2EwGOI2mw0dHR3o7e1FKBRCJBJBPB4XGfHJyUksLS1hd3cXe3t7uHbtGjKZDNxut+rDt66uruJvEARBEARBEARBXFzyzRRutxuZTAbXrl3D3t4ednd3sbS0lDPPxONxRCIRhEIh9Pb2oqOjAzabDQaDIcFOZqSLLH4uUqdPpX3EOyl/Kv0H+D4Jn2oRPTmSR4LLarWivb0dPT09GBwcRCQSQSwWE5WcpdNpzM3N8cZ8c3MTly5dynuanYQPQRAEQRAEQRCnId9M0dvbi0uXLmFzc5PfSJibmxOdZE+n04jFYohEIhgcHERPTw/a29thtVrBGGtj8rNSuaXPu5ZDf3vXAAAgAElEQVT0obRPlb0q/QdYTcLnIvb1lFv2GNhxj8//29bWhu7ubgwMDGB0dBSxWCxn53VmZgY7OzvY39/H1tYWLl++jKGhIdWdWp1OR8XNBEEQBEEQBEGUhEajgU6nU/zPtVothoaGcPnyZWxtbWF/fx87OzuYmZnJ6SSNxWIYHR3FwMAAuru70dbWBqvV+v8x9XmpGpI+1Sx9SPhU0avSf4DlFD7VKnvKLXrKsrqlQANjrMHhcPyx2+2Gz+dDMBhEOBxGLBZDKpXC1NQUpqeneSu+s7ODvb093LhxA0tLS4hEIqrGXaPRoKampuJvFARBEARBEARBXDxqampUv0Cuq6vD6OgolpaWcOPGDezt7WFnZ4ffVuBmmVQqhVgshnA4jGAwCJ/PB7fbDYfD8SessNnpXRc/lZQ+lXYTJHzOgIuwxnWWyZ5KrXCJZA87Fj7/lcvlQldXFwKBAEZGRhCNRpFMJvmVrqmpKUxOTmJra4t/iK6srCAWi6GxsVH1Ia1m5AmCIAiCIAiCIJTIN0s0NjYiFothZWWF/3J6a2sLk5OTolkmmUwiGo1iZGQEgUAAXV1dcLlccDgc/zUrfIaqtPQpZT69CNKn0m6ChE8ZKEfU6zTC5yzLmYtN9pRb9BT6gBKJHg673f6z0+mE1+tFf38/hoeHMTExIRI+3FrX2toaX4S2vr6OyclJbu9VEerxIQiCIAiCIAiiFPLNElarFalUCuvr6/yBmbW1tZwLXclkEhMTExgeHkZ/fz+8Xi+cTifsdvvP7HguKmamumjih1a83mHhU2lL9j4In0qtcZ1K9HCYzeZ7DoejoNPsi4uL/IN0Y2MD09PT8Hg8qg9hg8FQ8TcKgiAIgiAIgiAuHvlmCY/Hg+npaWxsbPBfTC8uLhZ8kt1sNt9juTNSJcTPWa53nZfwuciy58IKoEr/IV1E4VPJNa5yJ3sURQ+H0WiclZ5mHxsbQzweRzqdxvT0NKanp/lLXbu7u3xx8/z8PILBoOpebX19PRU3EwRBEARBEARRFBqNBvX19ar/eTAYxPz8PF/YvLu7y1/oEs4x8XgcY2NjOSfZjUbjLFOeld5H6fO+pntI+JySSsmeakj2VKXoeYuRMdaudJpduvs6NTXFX+rKZrNYXFzE6Oio6m6tTqdDbW1txd8wCIIgCIIgCIK4ONTW1uadM8LhMBYXF5HNZvkLXdzBGWEXqcpJdhdTn5fKnfa5CNLnNPKHhM85vyr9h3Ra4XMaw3iWyZ7zFj1lWd+SwcgYM9rt9v/T7Xaju7sbwWCQP80ubLfPZDJIpVLIZrN8cfPVq1cRjUbR0NCg+rDW6/UVf8MgCIIgCIIgCOLikG+GaGhoQDQaxdWrV/nC5mw2i1QqhUwmw1/oEp5kDwaD6O7uhtvths1m+zNW+Nx03uKnUPnzrpU4V9pbkPApkXdJ+FQi2VNu0cPLHsaY0el0/gO1S12c8JmcnBTtx66vryOVSsFisag+jKnHhyAIgiAIgiCIYsg3Q1gslpzC5o2NDUxOToqEj9KFLqfT+d+w4uanShQ6lzvpcx6yh4TPOb4uouQpl/CplOg572LmogWPFIfD8TflLnWlUil+/5UrPFteXsbe3h729vZw/fp1zMzMoKurK+/Dmnp8CIIgCIIgCIIoBI1Gk1f4dHV1YWZmBtevX+fnkytXrvDrXFx/j9KFLqvV+ismnovKKX/Ou9vnrJI+73Onz4V4XXThcx7dPZXo7alUskdW+JjN5nt2u132Upf0NLuwuHl7exuXL19GKBRCTU2N4sO4rq4OWq224m8cBEEQBEEQBEFUP1qtVvUke01NDUKhEC5fvozt7e2cwmZufpmamlK80GUymfbYuyN8qq3EuVwugIRPnhcJn+pK9pRL9pw61SPEYDDEuEtdXHGz8FKX8IGZTqdFxc1XrlzB2NiYaoN+TU0N9fgQBEEQBEEQBFEQer1e9Qvl+vp6jI2N4cqVK6LCZq6DVPiFNXehiyts5i506XS6EaY+J5VD/rwLnT4kfKr4dVGFz7u6ylWI8DmXNa63NL6l1Waz/fu2tjZRcXM8HucvdQmLm7e3t/ken7W1NSQSCbS2tqo+tKnHhyAIgiAIgiCIQsg3O7S0tCCRSGB1dZXv79ne3pYtbI7H46LC5ra2Nthstn/LGGtmZy98ChU/lejzuQirXSR8ZF6V/EO5KMLnLNa48gmfakv2NApxOp3/1O12w+fzIRAIIBwOIxqNIpVK5RQ3r6ys8MJnY2MDmUwG7e3tqg9lo9FIPT4EQRAEQRAEQaii0WhgNBpVf6a9vR2ZTAYbGxu88FlZWVEsbA6HwwgEAvD5fHC5XHA4HP+UHc9BhcxN1ZL0OQvhc5Ypn4sufKpW/lT6D+M0wuc8kj2VuMh1Wtlz6p4epiB6OBwOx+8UWtx8+fJl7O3tYX9/H1tbW5ifn0cwGFQVOgaDAbW1tRV/AyEIgiAIgiAIonqpra1VTfhoNBoEg0HMz89ja2sL+/v72Nvbw+XLlwsubHY4HL/DxPPQuyZ9zuJyVyXET6WdBgmfPFSb9Cl3sufCix4Ok8l0KCxuDoVCGB8fRyKR4IUP9+Ccnp7G7u4uDg4OkM1msbS0hEgkolqsVltbq/qfEwRBEARBEARB1NXVqX5RXFdXh0gkgqWlJWSzWRwcHGB3d1c0q3D/dyKRwPj4OEKhkKiwubW19TaTn4suivg5i04fkj0kfM5U9JQqfKo12VOOK1xnsr4lh06nG7XZbGhvb+eLmyORCGKxGB+N5IqbU6mUqBxtdXUV8Xgczc3Nqg9vWusiCIIgCIIgCEKJQta5mpubEY/Hsbq6Kjomw1VRcHPL5OQkYrEYIpEIX9jc3t4Om80GxliQKc9G5VjzKkevj5r0qWTS531c66qqV6X/ME4jfC7SKlc50j1nLXvyih4BzVar9f/heny44uZYLCYqP+Menmtra9jb28Pe3h7f49PZ2an6cG5sbKTz7ARBEARBEARByKLVatHY2Kj6M52dnXx/DzePrK2tifp7uGMzsViML2z2+Xxwu92w2Wz/BytsPipH2ueshM9ZpHzOeq2LhE+ZXhdR9Jx2navahM95pHvKIXqahDidzv/W5XLxPT4jIyOYmJhAMpnki5u5eOTCwoKox+fy5csIhUKq5xMNBgOdZycIgiAIgiAIQha9Xq/a31NTU4NQKITLly+L+nsWFhZE61xcYfPExARGRkZE/T1Op/O/ZMV9MX6WSZ/z6PQpRvic5WrXaV0BCZ+3LxI+1d/dc5bJnpJkD2OsyWazfelwOPgen6GhIYyNjSGRSOQIn0wmw/f47OzsYHl5GWNjY6oPaK1WS2tdBEEQBEEQBEHkwK1zqW0EGAwGjI2NYXl5GTs7O3x/D3dcRih8EokExsbGMDQ0xPf3OBwOWCyWT9nJDHQe0ue0SZ9ynGyvhi4fEj5lel004XOa8qd3LdlznqKnWYrRaJy12Wzo6OhQ7PHhHqCpVAo3btzA/v4+dnd3sb6+jlQqBYvFovogb25uprUugiAIgiAIgiBEaLXavJ2gFosFqVQK6+vr2N3dxf7+Pm7cuMH39wgrKKT9PR0dHbDZbKivr0+zkxnoPMXPRUj60MUuEj4XSviUO9lzWuFznmtcOQkeJiN5JFhsNtu/dbvd6O7uztvjs7q6yu/Nbm5uYnZ2Fr29vaoPaaPRSGtdBEEQBEEQBEGI0Ov1eQube3t7MTs7i83NTX4OWV1dzdvf093dzfX3/AVjzMzkZyG5+ama1rvoahcJH8bY+yN8ypnsOY90z1nJHiW5U6zsaWGMtTidzv/O6XTyPT7Dw8OYmJjIseZTU1OYm5vjzTp3nn10dDTveXZa6yIIgiAIgiAIgoNb58p3jn10dJQ/x87198zNzfHXuYTbCHL9PQ6H479n6jNRIXOVmvippPQ5b+Fz3he73lvhU8n/4eUQPqVIn3KuchVz0q5U4VOOzp5CEjwlSR7GWCuH1Wp9odTjI9yLTafTmJyc5IXP7u4u1tbWkEgkYDKZVB/otNZFEARBEARBEARHIetcJpMJiUQCa2trohlkcnIyZ05R6u+x2WxfsJMZKN+sVKj8UUoBlSJ+ziPlU+71rvdB+FRUAFX6f2y1Cp9yJXvO8vx6IemdgkuXZZCKHSGtcuh0urDNZkN7e7uoxycej+dEJScnJ7G+vs5f6ypmrUstBUQQBEEQBEEQxPtDXV1dUetcXLpnfX1ddkaJx+Oi/p729nbYbDYYDIYkE88/cnPSaYVPoWfdK3muvZIpHxI+Rb4q/T+21F9YtaxznSbZU4roKaSPp1TZoyZ41ESPSYjdbv+XbrcbPp8PgUAA4XAY0Wg0Z60rnU5jbm6OFz43btwoaK1Lp9OhqamJ1roIgiAIgiAI4j1Ho9GgqakJOp1O8WeE61zc4RhunYu7ICxc54pGowiHwwgEAvD5fHC73bDb7f8XO+7vEc4+auKnUAF0Gumjlvg5y/WuSq91nUb8VIMAOtfX+yR8imkNr3RJs9ra1mllTyFrWnKYCsDscDj+Dtfj4/f7MTw8jPHxcSSTSdF+rHCtizuJyK11mc1m1Qd7S0uL6o4uQRAEQRAEQRDvPrW1tWhpaVH9GbPZLFrn4mYP4ToX1zOaTCYxPj6O4eFh+P1+vr/H6XT+HlOegQqVPkqrX+WQPnJUS4lztaR8SPicMxc53XMWsqfQbp5SZE+xokc2vSPALMHC0dzcfMNut4vOs4+NjSEej4sMOteAv7a2hv39/aLWuhobG2EwGCr+BkMQBEEQBEEQROUwGAxobGxU/RnpOtf+/j7W1tZyLgmn02nE43GMjY0hFAqht7cXHR0dsNvtaG5u3me5M5CS/FFK/hTT+VMO6ZMv8XNRhU85xA8Jn3PgPEVPocLnvK9yFVvGnE/2FFvArNrJw9Qlj1D2WAV4rFbrf2hra1M9z86lfObn50VrXVeuXEEkElFd69Lr9WhpaaHyZoIgCIIgCIJ4T6mpqUFLS0veda5IJIIrV66I1rnm5+dFZc1K59jb2tpgtVr/A2PMw45nHYsAudlIaa4SCqBSip7V5E+xBc/V1uVz2hmfhI/K630SPud9mUvpH06pJ9ZLPa1erORpZcpih8OqgI0xZnM4HP9Q7jx7MplUvNZ1cHCAvb093rZbLBbVB3xrayv0en3F32gIgiAIgiAIgjh/uC+B1X7GYrHwWwV7e3uy61zcXJJMJjExMYHh4WHROXan0/mH7O2cw8Szj5r4UZM/aqtfZ3HSPd8p97NO+ZDwIeFz5tLnPE+x50v2lHpmXW11K5/oUSpgLmRlyyKDTQE7Y8xhNptf2O12dHZ2ore3F6FQSLTWJTXpwrWura0tXLp0CYFAQLWYuaGhAY2NjVTeTBAEQRAEQRDvGRqNBo2NjWhoaFD9mUAggEuXLmFra0txnYsTPtJ1rs7OTtjtdpjN5ufseM6Rzj5yc1Kha19qnT8tLH/Bc6mrXcUmfqq9wJlWuvK8SPiUd52rmDLmQoWPWomXVPgUUsCct3iZyT+8+AQPy5U8dsaYQ8CgxWL5daFrXcJrXdlsFsvLyxgfH1d9gGu1WphMJtUIJ0EQBEEQBEEQ7x46nQ4mk0m14qGhoQHj4+NYXl5GNpvNuc4l/BJ6cnJSdp3LYrH8mjE2yE5mHg7hPCSX+pFKoGLFT6H9PlIJdFrpI9fzQ8KHhM+5CZ9KrnMVEmkrt+zJJ3wKPa2ueEadFSZ6ONkjfdBJRY+Tw+Fw/GOXy1XQWlcqlUI2m+XXuq5du4apqSl0dHSoPuibm5thNBop5UMQBEEQBEEQ7wkajQZGoxHNzc2qP9fR0YGpqSlcu3aNX+fKZrNIpVIFrXO5XC44HI5/zMTzjtw8ZGfydRdKyZ/TlDwXc9Wr2NWuQi56lSp+qulEeyUdyHsjfM4r3XMep9iLub5VqOzJd15dKdWTr6NHTfKo9fKoiR6nABeHxWL5nLvWJbfWxaV8pqamkEqlsLy8LCpvXlhYwMjIiGpPT319PUwmE51oJwiCIAiCIIj3hNraWphMJtTX1yv+jF6vx8jICBYWFkRlzcvLywVd5+LWuSwWyyt2Mus4FBCmfpRmKqWuH6n0kZM/pYqfcqZ8Tit8CpU+lTjTTsLnDDjNL6ScwqfQCFohwue06Z5CT6w3ssLOqysJn0IubcmtbCmmeZhA9AgYtlqtf6W01jU1NSV6yGYyGVGR2urqKlKpFKxWq+KDvKamBiaTCQaDgVI+BEEQBEEQBPGOo9FoYDAYYDKZUFNTo/hzZrMZqVQKq6urogMxwtlD+OWzwnWuv2aMDbOT+UY4/yilfpRWvZTEj1zSR0opwkct7VOK+CmH8Km2pA8JnzOkWhI+pcoetVPrxQifQkuZ86V6ONTOq6uJHsUCZgWUJI/7LW2MsXaHw/GH3LUuv9+P4eFhjI+PI5lM8sKHe9Amk0lcv36dt+9bW1uYm5vDwMCA6m6u0WhEa2srnWgnCIIgCIIgiHccrVaL1tZWGI1G1Z8ZGBjA3Nwctra2+C2C69ev83PIzMyMaA4ZHx/H8PAw/H6/8DrX/8hO5hs3y519lNI+crNVvqRPvqteaqfcCxE+Qk4jfNTEDwkfEj4XUviUssZVSLIn36l1JeFT6ApXvqtbsifV36IkeoTJHqnk4UXPWzpaW1s/5ta6enp6MDg4iEgkgng8jsnJyZwo5fz8PJ/y2dnZwdWrVxGLxVT3c2tra2E2m1UjnQRBEARBEARBXHzq6+thNptVKx2am5sRi8Vw9epV7Ozs8Omey5cvi9I9XFlzPB5HJBLB4OAgenp60NHRAbvdjtbW1ifseK5Rkj6FrHoVk/bJl/hREj+FpnyEaZ+zWO2qdMqHhI/Mi4TP+QsfuURPoSfXlda4Sl3fyndtSynVI5U8ItHzlk7GmN9qtf4bt9sNn8+HQCCAkZERvrxZeK2Ls+vZbBY3b97EwcEBNjc3MTs7i56eHtUET1NTE1paWijlQxAEQRAEQRDvKFqtFi0tLWhqalL9mZ6eHszOzmJzcxMHBwe4efMmdnZ2crYMMpkMX9Y8MjKCQCAAn88Ht9sNq9X6bxhjfex4rmlnJzOPnPwptN9HLu0jd82r2KSP2gUvpZkz33oXCZ8LLHwqJXlKFT2l/LLLdYb9LHp7ik32qJ1cV9v1lEv15OvqKXSFSzHVw8TCp9PhcPy+0+lEZ2cn+vr6MDQ0JCpvnpmZwczMDL8/e/XqVezv7/Mn2ldWVjAxMaGa8qmrq4PVaqWUD0EQBEEQBEG8o9TX18NqtaKurk7xZ5qbmzExMYGVlRX+FPv+/j6uXr3K94hy80c6nUYikcDY2BiGhobQ19cHj8cDp9MJh8PxX7CTuaZdgFrap5Ckj9oZ90IueSmJH7WT7WrSp9SUT77r1ZWQPhdF+Jy5/CHhU/pVrnL19uQTPtJz64UKn3xrXBYmv1OqtsaVL9WTI3ne4mGMeQwGw4bNZkN7ezu6u7sxMDDAlzfLrXWl02ns7+/j1q1buHnzJq5fv47Z2Vl4vV7F6GZNTQ1aW1upy4cgCIIgCIIg3kG47p7W1lbFsuba2lp4vV7Mzs7i+vXruHnzJm7duoX9/X1+zpCuc3FlzQMDA+ju7kZ7eztsNhsMBsM6O5lrhPNOG8tN+xQiftSKneWEj9p6VyFJH6n8OavVrlLTPiR8SPhUvfAptbunkHRPPtGjlu6RnluXJnsKXeNS6+oRWm454eN9SxdjrMtut/+py+WC1+tFf3+/YnlzOp1GKpXC2toabt26hVu3bmF3dxdXr17FxMSEanzTYDDAZrOhvr6eLnYRBEEQBEEQxDuCRqNBfX09J2IUf66pqQkTExO4evUqdnd3+XlibW0NqVQK6XQ6p06CK2vu7++H1+uFy+WC3W7/5+x4lvEwsfBpZ/Jpn2KSPsWsd6kVOQtPtxey3lVKyuesT7WXW/qQ8Hn7IuFztt095ShqLibZY2LyyR6p7FG6xCUnfOREj9BmS7t6hKkeLxPIHsaYz2w2v1YqbxY+eDnTPj09jZs3b+L27du4desW3+Xj8Xig0+lkH/C1tbUwmUwwmUyU8iEIgiAIgiCIdwStVst/zldK/Ot0Ong8Hr6759atW7hz5w5u3ryJ6elp0WYB90WzUlmz2Wx+zU5mGg8TzztC+aPW61PsFS8by7/aJU37FCN8zrvA+SKlfEj4lJFSrVs5hU+hskfu9PpZFjXLrXEVK3zkkj3SNS67BLU1Ljnho5Tq8TCJ6BEwYrPZ/kKuvFlq29PpNJLJJDY3N3H79m3cvn0be3t7WFlZwfj4uGrKp6GhgTf/lPIhCIIgCIIgiIuNRqPhk/wNDQ2KP9fU1ITx8XGsrKxgb2+PnyM2NzeRTCZz0j2pVEq2rNlms/0FY2yIncw0XiaWPsI5qNReH6X1LqHwEc5yxfT5KM2UhRQ4CylltUtKOQqc3/W1rjN5vevCpxzpnnx/eUvp7SlW+BR7kcvETrfGJVzhkuvraWMqXT1MLHuEwqebMdZjt9t/z+Fw8OXNoVBIlPKR7tNeunSJN/O3b9/G1tYW3+Wj1+tlH/RcyiffqUaCIAiCIAiCIKqf2tpamM1m1XSPXq/nu3u2trZw+/Zt3LlzB7du3cKlS5dke0O5dE8oFEJfXx86OzvhcDjgcDj+gIlnGk76eFnpaR858VOu613l7PMpt/ApJO1TLcKnUuLnTF4XTfic1zqXWjlzKeke6T+aYta48gkfabRPbpVLbY2rlLPrSuXMXGePrOh5S29tbe0li8Xy67a2Nvh8PgSDQYTDYUSjUdGJdu4hnEgkkM1m8cEHH+DOnTvY39/H2toaYrEYWltbZRM8Go0GRqMRdrsdRqORUj4EQRAEQRAEcUERfrZvaGhQ/Pzf2tqKWCyGtbU17O/v486dO/jggw+QzWaRSCRyvlxOJpOIRqMIh8MIBoPw+Xxoa2uDxWL5TW1t7QI7nmO4maZQ4cNJn7Na71Jb7aqU8ClG+lwU4XPe0udMXhdF+Jx3UXMhsqeYdE8xsqfYomala1xC4aO0xpXvGpfS2fUOplzQrCp73tLncDj+B6fTCY/Hw59ol+vymZqawuTkJObm5vgH9p07d5DNZjE/P4/e3l7FE+x6vR5msxk2m00xCUQQBEEQBEEQRHWj1+ths9lgNpsVP9fX19ejt7cX8/PzyGazotlhbm4Ok5OTOUdi4vG47Cl2u93+P7GTGUYqfTjx42HKq12lrHcpCR8u6VPMqfZy9PnICZ9ypHwuQpcPCZ8ycJbC57TrXOVM9+QTPoWeX893gl2ps6eUNS6h7MlXzuyVIJQ9OaKHw2g0HghPtAeDQYyOjopSPjMzM/zDOJFIYGdnB3fv3sWHH36IW7duYWNjA8lkElarVbacuaamBkajEQ6HA83NzYpnGwmCIAiCIAiCqE5qamrQ3NwMh8MBo9Eo+5leq9XCarUimUxiY2MDt27dwocffoi7d+9iZ2eHT/dMT09jZmYGmUwGqVQK0WgUo6OjCAaDolPsRqPxFjuZYYTiRyh8hCj1+iidbFdL+gjTPkqrXaWsdyn1+eSTPqc50y4nfUj4kPCpioRPObt7Ckn3FCp8ijm/XqzwUUv1yAkfD8u9xiWVPXLCx88Y67fb7f/M6XTC6/XyKZ+xsTHFlM/s7CwvfO7evYvd3V0sLS0hEAjAaDTKvkHo9XqYTCbY7XY6004QBEEQBEEQFwjuDLvdbofJZIJer5f9PG80GtHf34/FxUXs7u6KZobZ2dm86R6/3w+v1wun0wmHw/HH7HhmkQofYdpHKH08TDntU2yfj3S9y8rOp8+nlFPtJHxI+JRF9lwk4XOaE+xKwkdujauQE+zl6u0RxhKFwsfDxKKHQzXZw97KHsZYf3Nz8yO5lE8sFkMqlco5l8h1+dy7dw+Hh4d8gXMmk4HT6ZSNd2q1Wv5iF51pJwiCIAiCIIiLA3eGnbvMJfdZXq/Xw+l0Ympqii9qPjw8xL1790TdPdxcwaV7YrGYbLqnubn5IRPPL0Lx083ESR+p+JHr8yl2vUupz0cqfdSEj3C1Syh/SPiQ8Kkq0VOJda7TnGI/i6LmQoSPXG+PUPio9fYorXLJyR65VS5hqkcu2SMrexhjAcbYgN1u/xdcysfv9xeU8rl37x7u37+Pe/fuYX9/HysrKwiHw2htbc15A9BoNNDr9WhpaYHT6aQCZ4IgCIIgCIK4AHBFzU6nEy0tLYrpntbWVoTDYaysrGB/f180KxSb7rHb7f8bYyzIjucWP5OXPmrrXR4mXu8SljhzSZ9ynWvP1+dTjPA5z4td+YRPPvFTih8g4XNOvMvCp9iiZjXhk6+oWe38uprwOc0al3SVy8tyhY/aCpdU9gQYYwNNTU0v8nX5SC92bW9v4/DwEPfv38fdu3dx48YNzM/Pw+PxoKGhIedNQJjysdvtVOBMEARBEARBEFWOXq+H3W5XTfc0NDTA4/Fgfn4eN27cwN27d3H//n0cHh5ie3tb9TKXXLqnqanpOTuZWdSkj9xql5fJX+9SutxV6rl2qfARSp9yFzift/ApJOlDwqeI17sme04rejjKfYpdSfactrdHTvgI9zy5B0Ox17jk1rg6mLizhzPa3RKkwkdR9rxlSJjykevyyWQyPJyhPzw8xNHREe7fv487d+7g+vXrSCaTsNlsOW8GNTU1fMrH5XKhtbWVVrsIgiAIgiAIokrRarVobW2Fy+Xi0z3SsmatVgu73Y5kMonr16/jzp07uH//Po6OjnB4eIipqSm+JoJD7jKXIN3zL9jxfBJg8tJHmvARIkz7eN5S7PUupZlNKnysLFf4lKvAWW21q1wn2gudyathtYuETxFUg/ApVPqUo7unVOEjl/CR6+wpprcnX2ePUPgopXs8TGyvhcKn6GTPWwYZY4NGo/GpNOUTDodzUj7CLp+1tTU8ePAADx48wNgz8ccAACAASURBVOHhIQ4ODrC8vIxAIICWlhbRm0FNTQ10Oh0aGhpgtVrhdrtptYsgCIIgCIIgqhBulcvtdsNqtaKhoQE6nS5H+LS0tCAQCGB5eRkHBwc4PDzk54O1tTXZ7h4u3RMOh+W6e56y4xklyJSlj1D8cLKHS/rIpX3khI/S5a5i+nyU1ruU+nzO+2LXaXp8zirpU82yh4RPgVQq4XOWl7nylTQLhU+hJc1qJ9iVOns8TPwA49a48gkfoewJMonsYYyFGGMjDofjT5xOJzweD/r6+hAKhRCJRBCLxTA5OSmKYU5OTiKZTOKDDz7A0dERPvroI3z44YfIZrOYnZ1Fe3u7aLVLo9GgtrYWdXV1aG5u5gw+rXYRBEEQBEEQRJXBrXI5nU40Nzejrq4OtbW1oi9rGxoa0N7ejtnZWWSzWXz44Yf46KOPcHR0hA8++ADJZFJ2hojFYohEIgiFQujr64PH4+Euc/0JO55LuFlFTvqo9flws5FXglyJs1qfj1T6yK11qa13FSp8ylngXIrw4ShV+JzHWhcJnyK5KMJHqb+nmDPspQofuX+IhQofufPrxVzjUuvt8TCx8OFEj1D2SEua5dI9QtkTessQY2y4oaHhntVqRVtbG3w+HwKBAEZGRjAxMSHaveWimMlkEgsLCzg6OsLDhw9xdHSEO3fuYGNjAxMTEzmrXVqtFjqdDgaDASaTCW63m652EQRBEARBEEQVwV3l4j6rGwwG6HS6nM/1NpsNExMT2NjYwJ07d/DRRx/xM8HCwgKSyWTO/JBIJDAxMYGRkREEAgH4fD60tbVxKaIP2PFsMsjkpY9Syke64iWUPh6mvt5VzLn2Uvp8hCtehax1FVLgXMzFLiXxc1GEz3mLnzN5vUvCp1zpnnIKn2JOscsVNRfa2yPs7sknfPKtceXr7RHKHrnOHqnsCbKTZI8w1TPEGBtmjI1w2O32P3I6nejs7ERvby8GBwf5M+1cd4+wyycej+Pg4IB/wD948IBf7fL7/TCZTPwbg0ajgU6nQ11dHRobG2Gz2eB2u9HY2JgTDyUIgiAIgiAI4nypqalBY2Mj3G43bDYbGhsbUVdXB51OJ0r3mEwm+P1+LC8v4+bNm3jw4AEePnyIjz76CAcHB4jH43y6J5PJ8Nd+uTPsg4OD6O3tRWdnJ5f8/yN2PJcMsRPpw4kfbpYJMLHwUTrXziV9uphY+iida1da71K63CXt8pGbC8tR4HwewqfaV7pI+BTJWQqfcnT3CE3jWQofuctcckXNSsJHuMKlJnwK7e3hIoVS2SM8vc4hXOMSpnukp9c52cOleoJMLHtC7PihKhI+Wq32utVq/Wu3242uri709/djeHgY4+Pjoh1c7sGdSqUwPT2No6MjPH78GI8ePcLh4SF2dnZw6dIleDweGI1G0ZuIXq+HwWDgC5ydTifq6+upz4cgCIIgCIIgKoRGo0F9fT1cLhdf1GwwGHLKmo1GIzweDy5duoSdnR0cHh7i0aNHePz4MY6OjjA9PY1UKsV/USzsAB0fH8fw8DD6+/vR1dXFdQT9tVar3WAnswk3q3CzC/fFtVLShxM/UuEjt97lYcWtd6kVOAsP9UjnQqX1LjnhI5Q++S52GVnxwkdO+hST8ClneXOpwue8pM+ZvEj4nE74KP2FNzDldM9pLnPJ9fYoFTVLEz7F9vZ42OnXuKSdPULZMyIgzBgbZYxFrFbrH9jtdnR0dKCnpwcDAwMIh8OIxWJIJpOilA/38F5fX8fjx4/x8ccf49GjR/jwww+xubmJWCwGl8uF2tpa/k1Cp9Ohvr4eRqMRFouFL2mjPh+CIAiCIAiCqAx6vR7cEReLxQKj0Yj6+nrodDr+Z2pra+FyuRCLxbC5uYkPP/wQjx49wscff4zHjx9jfX09pwpiamoKyWQSsVgM4XAYAwMD6OnpQUdHB+x2O6xW6+8z8VwiTfpI17v8TF76yF3vklvvUjvXfh4Fzqe92KU2/5YifE6z1kXCp4DXeQqfYqRPubt7Tit8Ck33lHKZ6zS9PdKiZm63s9DunnxrXB6mLnyKXeOSTfawY+ETYYyNMcYuWa3Wf+1yueD1euH3+zE0NIRIJCIbz0ylUojH47h79y4+/vhjfPzxx3j48CHu3LmDtbU1DAwMwGaz8W8UGo0GdXV1aGhoQHNzMzi5RKfaCYIgCIIgCOL84U6wcxKmubkZDQ0NqKurE6XwbTYbBgcHsba2hjt37uDhw4f85/+7d+8iHo+L0j3CGohIJIKhoSH4/X54vV64XC5YrdZ/zRjLsFzho7bela/TJ5/w8TDl9a5Cunzk+nyESZ98XT7lKHBWuthVaMqnWOFTztUuEj5nTKWETzGypxzC5yIUNcv19kiTPV3spLdHKnzyJXvkhI+c7Bllx7KHEz7jLS0t3wvPtCsVOE9NTSGdTvOrXY8fP8bTp0/x5MkTHB0d4eDgAIuLi+jp6UFra6voTcVgMMBoNMJkMsHlcqG9vZ36fAiCIAiCIAjiHOF6e9rb2+FyuWAymWA0GmEwGERfxra2tqKnpweLi4t8h+eTJ0/w9OlTPH78mF/lSqfTvPCRK2oWnmFvbW39lh3PIKNMXvooCZ9CpY+wz6eLicWPmvApVPqQ8CHhk/M6b8FzHsKn3OkeqfApprunWOFTTFGztH1d2tmjdoI9X2+PkvDxMvnz630st7dH6fS62hoXv8rF3soextgEYyxqt9v/WFrgHA6HEY1GZc09t9r19OlTPHv2DE+ePMGDBw+wu7uLTCYDj8cDg8HAv2no9Xo0NDSgqakJFosFbW1tcLvdMBgM1OdDEARBEARBEGeMRqOBwWCA2+1GW1sbzGYzmpqa0NDQIKpbMBgM8Hg8yGQy2N3dxYMHD/DkyRM8e/YMT58+5Ve55DYBotEowuGwXFHzP2PHswcnfLi5RG69a4jJr3cpFTkL17uE0sfLclM+0gJnufUuOeGj1OcjnRk58XNeBc6lCJ/zXOu6CKtdpxJAF0H2lFv4FHqZq1zCp9Ci5tNe5hL+w1Yqapbr7WljykXN3APIy04SPvmEj1T2SIUP95CUS/bIyh7GWEyn0+1bLBZRgfPQ0BDGxsb41S6hvReudj179gzPnz/Hxx9/jMPDQ2xtbWF8fBzt7e2iPh+uy6elpQU2m41/A5DGRwmCIAiCIAiCKB9czQL3Ba/NZkNLSwvf3cP9XG1tLdrb2zE+Po6trS3cu3cPH3/8MZ4/f45nz56JVrmEWwDcKtfY2BiGhoZERc0Wi+Wv9Hr9DjueP8bYifThxI+a8Aky8eUuOemjJny8TDnlU44CZ2mJ82mFj1IvLQkfEj4XRvjI/YUrtaw53xn201zmUurtUervcTJ14SOUPR6W29vDyR7hHqrc+XU52cNFHznRI5Q9wlSPUPaMs7ey5y1xi8Xyu3a7nV/tCgaDqqtdyWQSmUwGT548wSeffILnz5/j8ePHuHv3LtbX1zE0NASn08nLnJqaGj7lYzKZ4HQ64fF4qMSZIAiCIAiCIM4QrqTZ4/HA6XTCZDLx6R6uYkGj0cDpdGJ4eBjr6+u4e/cuHj9+jOfPn+OTTz7BkydPkMlkkEwmVVe5gsEgv8plt9thsVj+c3Y8d3AzCCd9hGkftU6fQs+1K612eZhy0kdJ+Eilj7THR4jcelexBc5ncbFLTfjkkz4kfAp8kfApTvgUe4r9tMKn0MtcxQofTvqonWAXPni4h5E03SNd5epjysInxIoTPpzsib8lwRibstvt/6rY1a7l5WW8ePECn3zyCV68eIHHjx/j9u3bWF5eRn9/v6jEuba2Fo2NjWhpaeFXuzweD8xmsygNRBAEQRAEQRDE6amtrYXZbIbH40FbWxssFgtaWlrQ2Ngo+vxts9nQ39+P5eVl3L59G48fPxZ9xl9eXi5lletfMsbS7Hju4KSPnPDhpE8hwqefyc9JSn0+XqZe4MzNbELZI5U+75vwqYYeHxI+eXjXhU8xl7nkhI/cP0Kh8JFb5RKudCn193CyR62oWa6sWSh7uHSP3CqXtLunmDUu4SoXJ3sSAlJ1dXWHVqv11263O+dqVywW41e7OFKpFGKxGHZ3d/Hpp5/i008/xYsXL/Do0SPcvHkTc3Nz6OvrE5U46/V6NDc3o7W1lT8H2dnZiZaWFrrcRRAEQRAEQRBlQqvVoqWlBZ2dncLyZDQ3N4sS9q2trejr68Pc3Bxu3ryJR48e4cWLF/zn+52dHcRiMf4LYI7JyUnEYrGcq1xutxtWq/XX9fX199jxnBFnudKn2PUuuctdxaZ85M60S5M+cgmffBe7pH0+cmtdxRQ4k/A5f39S0quaJU8lhI/SX7ZS1rlOc4pdKd0jXecSCh7hP2a5dI8wAqhU1CyVPUrJHrXeHmlRM5fskQofaapnjAk6e5hY+CQZYynG2CRjbNJkMv2e9GrX8PAwxsfHeavPPeS51a54PI6joyN89tln+Oyzz/DixQt89NFH2Nvbw+TkJLq7u2E0Gvk3lfr6erS0tMBkMsFut6OzsxMej4ekD0EQBEEQBEGUAU72eDwedHZ2wm63w2QyoaWlRdTbYzQa0d3djcnJSezt7eGjjz7Cixcv+M/1R0dHiMfjolUuTvYkEgmMj49jeHg45yqXyWT6XXY8Z3BfLgulzwQTSx/pepdQ+AiTPpz04b4Il0v5KCV9PEwsfZQKnKWznVKXTynCRy3lk6/PR2kuzid9SPi8x8KnnKKn1HRPqcJHbqUr3yl2pd4epetc5SxqFsoeLztJ9sgJH6XeHqnwkVvjkl7j4oSPUPYI17iSTCx80oyxS3a7/X/lVrt6enowMDCAcDiMiYkJJJNJPsopfNhnMhm8ePECL1++xMuXL/HixQs8ePAA2WwW0WgUPp9P9E1CY2MjWltbYbVa4Xa74fP54PP5YDKZoNPpKv4mSRAEQRAEQRAXEZ1OB5PJxH++fpu4QWtrKxobG/mf0+v18Pl8iEajyGazePDgQc7n+UwmI/rSl6t2SCaTmJiYQDgcxsDAAHp6eoSrXP+cMTbDjmcMTvpwM4hU+qitdwmlDyd+5M61F5L08TL5Lp82CYX0+RQifNSkTykFztUkfIoVPyR8ysRFFj7lOMdeyGUutWRPOYSPm+Wuc0mTPR4mL3sKLWoWnl+XEz7SNS5O9igJH6HsmWKMTWu12ltWq/UvXS4XvF4v+vr6EAqFMDo6img0KjL83NWuRCKBpaUlvHz5Ep9//jlevnyJ58+f4/79+9ja2sLY2Bi8Xi+f4NFoNHyXj7A3qLe3F1arFXq9nq53EQRBEARBEESBaDQa6PV6WK1W/nM1J2G47h7u87VWq4XX68XY2Bi2trZw//59PH/+XPRZfmlpCYlEgr/KJUz4R6NRjI6OIhQKoa+vD16vFy6XC1ar9d9rtdoDdjxbTLJc6cMJH076SK93ya12FSt85K52CVM+Hpab9FErcFbq85Fe65I7015I0qeQE+3cDFwu4XPa4mYSPhX4f/J9Fj6FnmJXEz5KZ9iVenvkLnMVInwKlT3Czh454SNd4+JkDyd8uCZ8abqHi1UKZc8UYyzDGJtmxzZ+pqWl5bdsNhva2trg8/n4U+2RSIQvcZY++GOxGLa2tvD555/zPHv2DIeHh7h27RpGR0fh8Xh46aPVamGxWOBwONDW1sbLpb6+PjgcDjrZThAEQRAEQRAFwJ1edzgc/Odpr9eLtrY2OBwOWCwW0Wdwj8eD0dFRXLt2DYeHh3j27JnoM/zW1hZisZjsF73RaJTv7env74fP50NbWxt37v1ndjxbcMJHTfrICR+1Pp8QyxU+pUqfcgsf4Yn2chU4V1L4lPNaFwmfMnFWsqccwkftL5qc8FGLrBUqfIq9zKUmfKS9PYVe5upkuetccsKHW+XihI9aSbNSb4803TPBCuvtSbMT2cMJn1nG2KzNZvuHwlPtgUAAQ0NDGB8fRzwe56Od6XSaj3ZGo1HcunULr169wqtXr3jpc+/ePayvryMcDsPj8fAnIGtra2Gz2eB2u9HR0QGv14ve3l74/X60tbWJzkUSBEEQBEEQBCGmpqYGDQ0NaGtrg9/vR29vL7xeLzo6OuB2u2Gz2fiLXDU1NfB4PAiHw1hfX8e9e/d42cN9fr916xaf6p+cnOSFz+TkJOLxOMbHxzE0NCTq7bHb7bDb7f+AncwUGaac8pFKH078yKV8Rlhun4/0apef5Zc+3AzmZWLhI5U+hV7skl7tUkr6lOtil5rwURM/1SB8ShU/JHwkvA/Cp4HlCh/pP4pihI+0qFnpMlc+4SO8zFVsukcqewoVPkq9PSWtcbG3yR52InwuMcbWbDbbn0n7fEZGRvgSZy7pw0mfRCLBlzh/+eWX+Oqrr/DFF1/g+fPnuHfvHlZWVhCJRNDZ2cmLnJqaGlitVrS1tYmkT39/PzweD5qamqjMmSAIgiAIgiAkaLVaNDU1wePxoL+/XyR72traYLVaRZ+5Ozs7EYlEsLKygnv37uH58+f44osv8NVXX+HLL7/kS5q53h7ucz5X4TA+Po6RkZGc3h6bzfZnjLGr7GSemGbipI+a9JF2+kj7fITSR3iq/SxSPnIXu5Qud8n1+RQifNQuduUTPsWmfNTm8NOudZHwOWcqKXxKXefSs+Kvc5UqfAq5zJVP+Chd55IrahaeYe9kxzbZy8TSp5CiZqXeHmGyRyh8hGtc0lUuTvbIpXuEsmeOMTbPGLus1Wrv2Wy2f+dyueDxeNDb24vBwUG+xFlY4jY5OYlUKsU3+T99+hSvX7/G69ev8erVKzx//hyHh4dYXV3FxMQEuru7+W8bNBoNzGZzjvQJBALo6emB2WyGTqejFS+CIAiCIAjivUej0UCn08FsNqOnpweBQCBH9pjNZv6zc21tLbq7uzExMYGVlRUcHh7i+fPnePXqFf95/enTp/wF3lQqJfqMn0gk+JLmwcFB9Pb2wuPxwOVywWaz/TutVvsBO54jhMInw/JLH7k+HznhI+zzGWTiPh8l6cNd7ZIKHyXpk6/AuRDhc9oT7aUKHyXxQ8KHhM+Zy55KCJ/TnmKX6+8pRvh0MLHw8bAT2cM9cLgHkFpRc4CJkz0hJpY9wlWuMZbb2yNM9giFD5fsyTCx7LnEBLKHMbbAGFs0Go3fWyyW37jdbtkSZ2HSh1vtisVimJ6exsuXL/H69Wu8efMGX375JT755BM8ePAAGxsbSCQSCAQCoutdzc3NaG9vR2dnJ7xeL/8G5vf74XA4UF9fT9KHIAiCIAiCeG/RaDSor6+Hw+GA3+/nvyD1er3o7OxEe3s7mpub+Z/X6/UIBAJIJBLY2NjAgwcP8Mknn+DLL7/Emzdv8Pr1a7x8+RLT09N8bw+X7uGSPXIlzW63GxaL5TeNjY2/ZMfzwxw7nifkpI9U+EilDyd8pNJHKHyGmVj4DLBc4aOU9MmX8ulgpV3sylfgrHSxS2mtSzrbctKnVOFTLT0+pUifqhc+7Jz/nzwL4XOWq1xKwqcQ2cMJH7l/EOUUPpyxVVrpkq5yKQkfLytN+EhXuaTCR1jUzAkftRPs0lWuDBP39lxiJ7LnMmNs8S1LZrP570lLnEOhEF/iLHxjEEqf+fl5vHr1Cm/evMHXX3+N169f47PPPsPDhw+RzWYxNTWFUCgEo9HIvykZjcYc6dPf349AIICOjg40NjbSihdBEARBEATx3qHVatHY2IiOjg4EAgH09/ejp6cHXV1dvOyRfq4OhUKYmppCNpvFw4cP8dlnn+H169f4+uuv8ebNG7x69Qrz8/M5skfY0RmJRBAKhXJKms1m899lx3ODUPgoJX0K6fMRCh+lPh9O+nCrXaUIHy/LL3yEJc7VJHzUpM95C59ipU81Cp9Tvd5H4SPX0aNGoZe5lM6wSy9zCYVPC8vf3aMkfORETyGXueSSPV6W298jV9SsJnvylTQXKnummHq6h0v2LLC3socxtswYW7Farf+EK3H2+Xx8ibOc9OG+DYjFYlhaWsJXX32Fb775Bt988w3evHmDL774Ak+ePMHNmzcxOzuLcDgMs9nMvznp9Xq4XC5e+nR3d8Pv9/P7wmazmU63EwRBEARBEO8F3Ml1boVrYGAAfr8f3d3d8Hq98Hg8cLvdouS82WxGOBzG7Owsbt68iSdPnuCLL77Amzdv+M/lX331FZaWlhCLxWRT+8KLXIFAAD6fjy9ptlqt/4QdzwoLTCx95pj6eleh0kcu6SMnfaRn2jnpk6/Lx8typY/wYlehwsfO8p9oV1rtEoof6UyrdLGLE0DFSB811ATQ+5DwOdWrmiRPtQmfYk6xS/+Cl+sUu5rwUVrjkhY1C4WPWrKHkz1qyR6h8BlghQkfqeyRrnIVmuzhVrk40bPIGLvylmXG2ApjbNtqtf7vDocDHR0dostdY2NjiMVi/L4vd6qdkz4LCwt4/fo1vvvuO3z33Xf45ptv8OWXX+LZs2e4e/cuFhYWMD4+jra2Nl7i1NTUwGazwePx5EifQCAAt9tNV7wIgiAIgiCIdxruCpfb7UYgEJCVPTabjf9MrNFo4Ha7MT4+joWFBdy9exfPnj3Dl19+iW+++Yb/PP769WssLCzwsoc7wc71csZiMYyNjYkucnV0dMDhcMBms/0rxtgmO54VFplY+kjXuzjhk2HFSR+19S5pyiffapewz6cY4SMtcC5V+BR6satQ4WNkxV3ryid+qlH4nJf4OdXrXRc+haxxnTbdcxbCR072FCJ8hNJHqbsnX1FzIatcUtkj19sTZvLpnmJ6e6Syh1vjWmInyZ6r7Fj2rDLG1hhjd2022587nU5e+gSDQZH0SSaTvPjhSpyj0Sjm5+fx+vVrfP/99/jlL3+J7777Dr/4xS/wySef4P79+1hdXUUikRCVOTPG0NLSAo/Hg66uLnR3d6Ovrw/BYBCDg4Pw+XxobW2lQmeCIAiCIAjinYIrZm5tbYXP58Pg4CCCwSD6+vrQ3d2Nrq4ueDwetLS08P8drpw5Ho9jZWUF9+/fxyeffIJf/OIX+O677/DLX/4S33//PX7xi19gfn4e0WhUVNKcSqX4agZO9gSDQV72vL3I9eeMsdvseE5YZsdzg1T6SNe7ppk46aPU5xNjhQsfofSR6/MppMDZy06kDyd8pAXObla88JGTPoVe7CLhQ8LnQgiffNGxSgkfpXRPscJHeoZdmu6REz7dTCx8lM6wc7JHKHwKSffEmXy6Ryp7pMJHWNK8xOSFzxpjbJ0xdk2n0z21WCx/ITzXHgwGMTw8nFf6zMzM4IsvvsAPP/zAi583b97g888/x8OHD7G9vY10Oo3BwUE0NDTwb1719fXo6OjgpQ93wWtwcBCBQAAulwsGg4HSPgRBEARBEMSFp6amBgaDAS6XS/SZt7e3l5c9HR0dqK+v5/87DQ0NGBwcRDqdxvb2Nh4+fIjPP/8cb9684UXPDz/8gC+++AIzMzN5Zc/w8DCCwaDo/LrFYvkLnU73MTueD66+5QorXPpkmHrKRyp9uFPtcle7ihE+StLHy8TCR0n6SFe7OPkj1+NjYfLSp9CLXadd6VKSPqWsdOWTPmcte0j4lEAxv5RSyppLSfYU29+jJHyKPcUulD1C4aN0mSuf8JG7yiWUPULh08fkhY+0u0cu3RNhuekeud4e4RrXFFNO9/AXudjxw5pb5RLKHk74bDDGruv1+ldWq/UvuZ6dfNKHW++KRqNIpVJ4/vw5fvjhB55vvvkGr169wpMnT3BwcIC5uTlEIhFYrVbRG5/NZkNXVxd8Ph96e3vh9/sxODiIUCiE7u5umEwmSvsQBEEQBEEQFxIu1WMymdDd3Y1QKITBwUH4/X709vbC5/Ohq6tLtMLFGIPVakUkEsHc3BwODg7w5MkTvHr1Ct98843oM/fz58+RSqX4S7tcB2c+2eNyuWC1Wv9Sr9d/zo5ngjV2PCessOMviTnpw3WBCqWPWp/PJJNf7Zpg8tJHeqZdKHwKPdPO9fnIpXzyFThLhY8w7VMu4SNX4Cw3DytJn3ImfMopfEoVPyR8iuQs0z2nET5q17nUZE8xwodrSZcTPjaWe5Wr0OtcUuHjZbnCx8dOhI9Sd0++ouYRplzULJfuKba3h0v1cAhlzzV2LHs2GGPXGWOb9fX131qt1v/ocrng8XjQ29uLgYGBvNInFoshFovh6OgIP/zwA3788Uf88MMP/C7xixcvcHh4iOXlZcTjcfh8PtFVLqPRCI/HA5/Ph56eHvj9fn6tbGBggL9OQJe8CIIgCIIgiIuCVqvlr9UODAzwn239fj96enrg8/ng8XjQ2Ngo+u/4fD7E43EsLy/j8PAQL1684LszhZ+1j46O+M/h+WTPwMAAent74fF44HK5YLFY/qq+vv4NO54JrrGTGUEqfOSSPlzKR5j0mWInwifF8qd88kkfuT6ffAXO5RQ+StJHKnxOc7HrNMXNhaZ8qu00OwmfIjnLsuazSPgIT7DnEz6FnGKXCh9pqief7FESPnJlzXKiR+0yV5CJhc8QyxU+QtnDCR+lq1xyskcqfKQlzXJrXFLhc50xtvWWGwaD4bcsFstfC6VPvvUu7g1lfHwcBwcH/BvRjz/+iO+//x5ff/01Xr58iUePHmF7exuZTAZDQ0OiN7fa2lo4nU50d3ejp6cHfX19CAQCCIVCGBoaQl9fH2w2G+rq6ijtQxAEQRAEQVQtGo0GdXV1sNls6Ovrw9DQEEKhEAKBAPr6+tDT04Pu7m44nU5Rz2VjYyOGhoaQyWSwvb2NR48e4eXLl/j666/x/fff85+vf/jhBxwcHGB8fFz1s7kw2SORPX9tMBh+YsdzAPcFMJfykZM+3GyxwApb7ZKTPjF2UuKcL+UjLXDmTrXnK2+Wkz7CtS6p8BF2+Zz1ifZmdnGET7Hih4RPEZDwKVz45LvMVWq6Rynho5TsUUv3qK1zKZ1hl8oeOeEjJ3vk0j3cFBdyGQAAIABJREFUGpfiKhc7kT3bjLEsY2ynoaHhP7Varb9Wkz6JRAKTk5OiN5Z4PI6JiQlcu3YNv/zlL/GrX/0Kv/rVr/i0D3fF686dO1hcXEQ0GkV7e7sovtrc3Iyuri5e+vT39/PfiIRCIXR1daGlpYXWvAiCIAiCIIiqglvfamlpQVdXF//F5cDAAPr7+3nZ09XVhebmZv6/V1NTg/b2dkSjUSwuLuLOnTv8FS4u1cN9rv7+++9x7do1TExMIB6Pi2TP5OQkn75Xkj1Wq/XXDQ0Nf5Mdf/bfZCfSZ52dSJ9VdlLgLJU+l9mJ8JFKnymWK3zkrnYJhc8oO53wyZfyOUvho7TaRcKHhM+FEz7l7O+RCh/pX/xChY/caTy13h65c+xyp9jzrXP5WP5T7AEmFj7cOpe0u0cqfOTSPdIT7MXInivs5CIXd5VrnR2ne6Sy5wZjbIcxtssY22tqavrPLBbLbzjpI+z0iUQioj1h4blHrsz50qVL+Oqrr/g3J+4N6s2bN/j0009xdHSE69evY2pqCoODgzAYDPybnlarhdPpRE9PD9/rw6V9RkZGMDg4iPb2djQ2NtKaF0EQBEEQBFFxtFotGhsb0d7ejsHBQYyMjPCpHq6vp6enB06nU/T51WAwYHBwEFNTU9jY2MDR0RE+/fRTvHnzBt9//73os/RXX32FS5cu5ZQzp9NpUb9mJBIRdfYIkj2/aWpq+tvs+EveG+xkFrjOTla7hNJnhZ3MFELpo3a1a4qJpU+S5a52FSJ95Pp8pD0+cl0+QuHjZeIDPOU60Z6vy6eFyUsfubmXhM97JHyqsb+nVOGj1t9TrPDh/sHkO8UuFT6FXObiypqVZI+HKad75Lp7pEXNSutcckXNhcieDMt/gn2RHT+UpZ09QtmzwXJlT5a9lT2MsX3G2IHRaPw7XNJHWOQ8NDSE0dFR/s1Gqcw5kUjg8ePH+Omnn/DTTz/xb1bffvstXr16hadPn+LWrVtYWFhANBqF2+0WpX0aGhr4hJHf7+fTPsPDwxgZGeGveTU0NNA1L4IgCIIgCOLcqampQUNDA399a2RkhO/M6e/v52WPx+MRXaytqamB2+1GNBrFwsICbt26hadPn+LVq1f49ttv+c/N3Ofox48fiz5jS/t6uC9dI5EIf3pdUtD868bGxr/Fjj/r77Djz/7bb+GkzwYT9/koJX24Pp9CV7uE0ocTPhPsRPhIV7vkrnZJu3xKLW+Wpn0KOdEud7ErX8pHmvSR6/ApRvgUe6mLkz5KM345hU+x0oeETxEUW6hUbcJH7i+9nPAp5RR7IZe5hAkfpe4eL8sve4TCh0v3cMJHrqx5lJ2ke4RFzULhw51g54RPhuU/wc6le7gVLrnenuvsOL4plT07TCB7GGM3GWO3Gxsbf8disYikTyAQwNDQECKRiChOykVJhXHS8fFx7O3t4ccff8RPP/2En3/+WTbts7GxgenpaQwNDcFoNPJvhhqNBlarVSR9gsEgn/YZGRmB3++H3W5HfX09iR+CIAiCIAjizKmpqUF9fT3sdjv8fj//uTQUCiEYDIpkj9VqFVURGI1Gvqvn2rVrsqmen3/+GT/99BN+/PFH7O3t8X09wloF7stWrlaBkz2BQEAkeywWy68bGxt/mx1/zt9jx1/y7rDjOYATPptvkevz4aSPtM9HKH2EKZ8MKyzlI5Q+o+xE+gwz9QLnfCkfTvp4We6Jdjnhw6V8ihE+Uukjd61LKnzySR9uVj4P4ZNP/JxlcTMJnyK46AkfJdlTrPAp5RS7i5UufNRWuYTCR072SFe55GRPoatcUtnDpXs44cOtcXHpHjXZs8vEsucWY+wOY+wDg8Hwn1gslv/odDrR2dmJ7u5ufsVqdHSUlz7C/WFhYdzExAQWFxfx9ddf4+eff+b58ccf8e233/LdPrdv38by8jISiQS6u7tFcVedTge32w2/38+veHHdPuFwGOFwmBc/BoOBxA9BEARBEARRdmpqamAwGHjRw30O5bp6uBUuv98Pt9sNnU7H/3e1Wi26u7uRSCSwvLyM27dv81093/7/7L15WFzpded/2PdiqVusBUWxF8WOQBJoAbQihCSEkBCiJSQkJLSAFpAQarFJCO3txNknidt2MokTO9tkxsn8nOl21l92O5M9juNkMhOPE29x0nbbaZ/5ozj3nvvWe2/dAqSWuq+e5zx+2nHUrPee9/N+lzt38P79+7pdeX5+Hjs7O7G5uTkonJnHKTQ3N2NDQ4NqISsuLsaCggLMzs5Gp9P57YSEhO+BwH5/HPTQh6xdBH0I/MisXSL0MVP5GEEfyvMxUvmI0EeW50MqnzKQQx8Z8PGAHviIrV0y6BMu8LGi8LGBjw18Xkjgs9b5PQR8zNQ9aw18jJq5OPAhOxcBHw/ogU8xhK5h59k9YhU7QR+xmUsEPhTSvFJ1D1m5xMyeg6CRezG3Z3B5OOw5CQDDAHAaAM7ExMQ8URTlm9nZ2Zifn49FRUVYUVGBVVVVWF9fb9gSQC+iDRs24MaNG/H8+fP46NEjfPz4sXpzITZ5HT16FHfs2IGNjY2YkZGhuxFJSEjAwsJCqdqnoaEBGxoa0OfzYXZ2NiYmJtoZP/bYY4899thjjz32rHqioqIwMTERs7Oz0efzqXunTNVTWFioy6eMiIjAjIwMbGxsxB07duDRo0fx0qVLeOPGDZyfn8elpSVVCU878vnz53U7NO3Vspbc+vp6rKqqwoqKCiwqKsL8/HzMzs5GRVHeio2NfQiBS9whCIY+ZO3ieT4i8BGhTxfIVT4y4LMV9MBHtHYR8FkHmgPCqLWLBziTykdm7aIzmwh8jFQ+Znk+HPgQ9DEDPjLoYwX4EPTh5+W1gj4rBT62pesZjA18tF8EDnxk8jijKnajhi4R+OSAMfCRwR4rwEcW1CwqfLiVy0jdYwX28NweEfZ0gz6kWVa/fhiCYc8roIc9p2AZ9gDAWQA4Fx0dvagoylezsrLQ7XZjUVERlpeXo9/vx7q6Ol1tO7d4cejT3NyMBw4cwHv37qkvtcePH+ODBw9wcXERb9++jRMTE3j27Fk8cOAAtrW1YVVVlc7zDACYmpqKxcXFKvSpqqoKAj+VlZWYk5ODSUlJNvixxx577LHHHnvssSfsiYqKwqSkJMzJycHKysog0FNVVaXCnuLiYkxNTdX9/ycmJmJVVRW2tbXhgQMH8OzZszgxMYG3b99WW21pH3706BHeu3cPe3p6VFWPqKKnPZuauOrq6tDv92N5eTkWFRWh2+3GrKwsVBTlK9HR0fMQ2OeHwRj6kNKHq3zEPB9R5WOU52MF+shUPk0QrPCRqXzMgE8ZBAMfgj6FENzYZTXAWQQ+4Va0i8DHTOWTCKGhz1qrfGzgI/x5GYHPahq63uvARwxrFoGPDPZYAT6iuodn93DYE0rdsxX0wIdgjxXgI9avi61caiMXaMBnCDTYMwwB2DMCAeAzujw3XS7XP2RmZmJeXh4WFhZiWVmZGqZMDV5iro8YKLd582a8cuUKPnr0CJ88eaK+5O7fv48LCws4PT2Nly9fVm1emzZtwrKyMp0slm5LysrKsLKyEv1+P1ZVVWFNTY0O/Pj9fszNzbXBjz322GOPPfbYY489loZAT25uLvr9fh3oqampwaqqKvT7/VhZWYllZWVBqvSYmBgsKyvDTZs2qfaty5cv4/T0NC4sLKj2rcePH+OTJ0/w0aNHeOXKFdy8ebO0GIXn9fAmLr/fj2VlZVhYWIh5eXmYmZmJmZmZfw8A1yGwx5+BAPQ5BRr04cCHoI+Y50PQx0jlIwIfau7aBsHAZwsEzjci9GlmY2brElU+svBmM5VPIawN8DGraDcCPmTrehmBz7Nq6rKBTxjzrNU9KwE+ofJ7jICPrIpdBnzolykU8JGBHpmdK1R2DwGfULAnHOBDQc0i8DGDPR0Q3Mol1rBTdo9Yvy5auYIauWA5pBk02HMagmHPeQC4AAATiqJ81uVyYW5uLhYWFmJpaana4CVCH9FrzAOd+/r68N69e+rL7vHjx/jw4UNcWlrCubk51eY1ODiInZ2duHHjRnS73TpwExERgenp6UHgR1T8+P1+zMvLw+TkZIyOjn7XFwl77LHHHnvssccee16siY6OxuTkZMzLywsCPaTo4aAnPT1dB3qioqLQ7Xbjxo0bsbOzEwcHB/HSpUs4NTWFc3Nzqn2L77737t3Dw4cP64KZZdmYsiau0tJSLCwsxNzcXHS5XKgoymcAYBwCu/tZ0KAPqXxOgqbyGWQjC3GmunYxz4dUPtzaxava10LlY5Tlw4GPDPrw8GYOfApBb+0KBXzMbF2yxq50kEMfWT27DPq87MAnHOhjA58w5mUBPuIPr4xqymDPSoAPV/cYAR8e1CyrYy8EY+ATTjOXURW7rJkrlLqnA+SwR6xhF61cBHrIxsUbucTcHiL/pO45CwDnIPDCuAAAFwFgbHkup6Wl/ZqiKEgNXhTmLMv1EdU+BH2am5tx06ZNePHiRfXFRy8/snnNzs7i9evX8cKFC3jkyBHcuXMnrl+/HrOzs3XhzBEREZiWlqbWx8usXo2NjVhdXY0ejwdTU1MxJiZG95K2xx577LHHHnvssef9NRERERgTE4Opqano8XiwuroaGxsbpdYtqjtPS0vT7ZCRkZGYnZ2N69evx507d+KRI0fwwoULeP36dZydndXZt/i+e/HiRdy0aZNq4eKwh0CPLK+HhzMv165jWlrapyCwp5+HwP5+DjToI7N2cZXPAGiZPjzPx6yq3UjlYwR8ROizATTo0wRalo8Z8OEqH1ljl9jWVQga7PFAcEU7hz5WgI8Y4CwqfKwAHwfIz8Pimdkq9LGBz0sAfF7U/B4z4LNSO1c4wEcMbLZSxR4K+IjNXCTpM8rvKQJ5dk8ZaLCHgA/VBorqHnpoibBnPQQ3c1ErVxtYU/cYwR4Z8OGNXEa5PVzdw2HPJWCwBwCuAMDV5OTkjymK8h0e5ky5PtzixV9eW7ZsUYPnuNqnq6sLZ2dn8cmTJ/j06VP1RXj//n1cXFzEmZkZnJiYwNHRUezr61PBT05OTlArl8PhwKKiIin4aWxsxKamJmxoaMCysjK12cu2e9ljjz322GOPPfa8fyYqKkpt3CorK8OGhgZsamrCxsZGKegpKipCh8Oh+zsiIyMxJydHBT19fX04OjqKExMTODMzg4uLi3j//n0V9NCOOzs7i11dXUGqnk2bNuGWLVt0l6SihYvyelg483eSk5N/CrRd/SIE9ncOfcjaZaT0oap2I+DDVT6yLB8OfKi1S4Q+ZO3iKh86EzWBPMuHV7SLKh9ZY5fY1lUIeuDjAT3wcYMe+IST4yMLb+YV7alsniXwMYM+q2nqellzfFb15/0GfMwq2V9U4BNOFTuFNRPwoYdA4fIUgTnwEe1cIvDhVez1oKXQN4GxukcEPlasXEbqHjG3RwQ+x0EOe0jdQzYuruwZh2XYAwDXAGAyOjr6e1wu11eysrLUXB9u8aLqdlL7kNJHJlFdv349njx5Eh8+fKjefjx9+lRV/FCNOwc/u3fvllq9AABTUlJU8ENWr9raWqyvr8d169Zhc3MzNjU1YU1NDXo8HkxLS8PY2Fhb9WOPPfbYY4899tjzHpyIiAiMjY3FtLQ09Hg8WFNTg01NTdjc3Izr1q3D+vp6rK2t1Vm3ioqKMCUlRff3cOvW7t27daCHatZJ0UOQ58mTJ/jw4UM8efKkuvfKIhAor4fU8A0NDUEWrry8PMzKysLMzMwvR0dHP4XAfj4OgX39EgT2d670McrzOQH6AGeydskCnAn6yAKcRZXPdggGPlshoPIxs3XJGrtkKh+rwMcLKwM+omjArKLdBj428HnfAB8rsMcosFkGe8yAT6gqdivAhyt8VlLFLsvtkWX31EPgoWWU3SMDPmbqHhH2GAU194FWv06tXKK6h2DPKdBgD6l7KLOH1D3jEFD3XFueCQgEwt0AgHmn0/nnlOtDFi9e3b5u3Tr1xRZK7bN161YcGxtTgY+o+BHBT39/P3Z2dmJrayt6PJ6gjJ7k5GT0er26YGcCP6T4aW5uxsbGRqyoqMDs7Gw75Nkee+yxxx577LHnPTIUwpydnY0VFRXY2NioXvw1NjaqoIcHMnu9XkxOTtb9PdHR0ejxeLC1tRU7Ozuxv78/CPSIih7aY8fGxnDr1q0hVT10EUoAiirXycJFeT1Op/PPAeA2aLv5ZdBDnwsghz5c5TMEgTMBD3CmqvYjoA9wJuhjFOAcrspHrGi3AnxkjV1GWT50lhOhT74wFPPBoc9qgA/ZulLBGPo8r+DmWHj/NXWt6o8NfIyBj5Ww5rUEPqEUPqHCmsMFPmbZPSsBPlbUPe1gPah5PwQHNfPcHh7UPAjGuT2ilYvUPQR7SNkzAQCTEIA9UwAwDQC3HA7HryqK8g63eFGLFwU6Nzc3624zjNoHmpqasLOzE1999dWgFyY1et25cwdv376Nk5OTePHiRezv78c9e/Zga2srFhUV6Vq9AALVmG63GysrK7G6uloFP5Txw1U/tbW16PV6MT09HePi4oJsY/bYY4899thjjz32vLgTGRmJcXFxmJ6ejl6vF2tra3VqHsroIdBTXV2NlZWV6Ha7MTExUfd3xcTEYFFREba2tuKePXuwv78fL168iJOTk3j79m0V9FADLd9bX331Vezs7MSmpibDNluueqdLyJqaGrWFS7BwveNwOD4JgR18EgJ7+TUI7OmXIdjadR4C+z1BH9HaNQT6EGeydpHSR7R27Ydga5dRYxfl+bSBPs9HBD5k7WoGfZYPnafCBT6loJ3lyNrlgWCFjxjgbAX4EPRxCvMsgM9qc3yeJ/B5UXJ8VvXHBj6rt3NZaejivxhGVeyiwsdqFbusjt0su8cK8PGDHviIzVxk5eLqHp7d0wqBBx8HPh0QeEgS8AnHymUW1EytXEMQXMF+jo1o5eI2LoI910GDPa9C4IZhJiYm5kOKonyNW7xKSkrQ5/NhdXW1odpHFupMtxt9fX24sLCAT548wddee02n+CGr18zMDE5OTuKlS5dwYGAA9+7di5s3b8aysjKMjY3VvbSjoqLQ6XRiaWkpVldX6+CPqPpZt26d2vCVkpJiBz3bY4899thjjz32vKBDAcwpKSlq0xa/0BPVPLQHlpaWotPpDFJ3x8bGYllZGW7evBn37t2LAwMDeOnSJZycnMSZmRmddYtAz2uvvYZPnjzBhYUF7OvrU/deWQOXkaqnuroafT4flpSU6CxciqJ8LS4u7kchsH9PQWAfl0GfcdCsXTzP5xwEW7tOgpbn8wroVT5iTTsFOJtBH1Hlw6HPVtBUPi2gz/KhsxKdnYygjxjeTI1dMoVPEZtC0MAPb+si4MMDnEVbVyjgIyp80sEc+Fht6jICPlahjw18wvzzXgM+ofx8qwU+MtjzIgIfDxhn96wF8GkEDfhw2MPDmsVmLgI+pO7ZDcFBzWTlMgI+Ym5PqAp2egmIQc1c2XMNNNhzAwBuggB8AGAWAO47nc4/cblcmJOTY6r2oWwfsX5SbPNav349DgwM4OLioiH4uXv3rtrqNTY2hoODg9jd3Y3t7e1YW1uLKSkpQbAmISEB8/LyQqp+SHXk9/vR7XZjamoqxsbG2sofe+yxxx577LHHnndxIiMjMTY2FlNTU9HtdqPf71fVNKHUPHl5eZiQkKD7+yIiIjAlJQVra2uxvb0du7u7cXBwEMfGxtTWrbt37xqCnsXFRRwYGFD//aJ9S8yypF3XSNWTk5NDleufBYB7AHALAvv3TQjs4wR9aFe/AprSR5bnQyHOXOVzAvTAh1Q+Yk17L5jXtNOZZSeYA5/NoMEesywfM+BDWT4y4EMKH6vAR6xpN1L5WFX4rBT4rLWtywY+Yf552YDPahu6wgE+VtU9awV8FDCuY18r4EPQR8zvMQtqFsOaZQofbuci2CPaubi6h4CPmbqHsns47BFze2QV7GTjogp2ntszDlpIM4c9ZOO6CYEXzqsQAD0Ee+YBYAEAFhISEj6hKMpbMrWPLNvHKNRZBD/9/f14586dIPBDYXgEfm7cuIHj4+M4NDSEPT09uGvXLjXgWbR7RUZGYnp6OhYXF+tUPzLwQx8LVbzbti977LHHHnvsscee5zfcrkVV6gRXZKCHq3mKi4sxPT09aG+LiYlRg5h37dqFPT09ODQ0hOPj43jjxg0V9IjlIgR67ty5g/39/UGgh19s0n/yGAOe1WOg6nkrISHhZyGwZ89A4JL1VQjs4TchsJffgGDoY5bnw5u7uLXrBOihD2X5cOgja+3i4c1k7bKi8uEBzqT0IeDTCPqKdhH6mDV2UXgznem8oJ31CkEOfXixjxXgIzZ2vazA593I8bGBj4V5HnYuq8AnnPweI+BD0EfM7SHYYwZ8QtWxi/k9vJkrlKUr3GYuEfhQKxc1c4kKHw582kCv7iHgw9U9e0APe0Kpe3hujwh8eCMXKXtE4GOW20PAhyt75mAZ9gDAHQBYBIAPKoryt2ZqH6rB3LBhg2rzEgPs6MVIsKW5uRn7+vrUKncCPwR/Hj58iPfu3cP5+Xmcnp7GK1eu4NmzZ/HIkSO4d+9e7OjowLq6OkxNTQ1S/cTFxWFOTg76fD6d4qe+vl4Kf9avX491dXVYVFSEiqLYNe/22GOPPfbYY489azxUo64oChYVFWFdXZ1uF+OQp76+Xqfo8fl8mJOTg3Fxcbq/MyIiAlNTU7Gurg47Ojpw7969eOTIETx79ixeuXIFp6encX5+Hu/du6eCHto3CfTMzs5iX1+fup/SPstBDy8q4XmV1MBlour5HAC8BoHdeg700EcGfGTWLg59rAIfMcDZDPiQyofCm62qfETgQyqftQA+ospnJcBH1tbFz52hgI94puWwZ7XAZy0tXTbwYX9s4LP2wCcF1hb4GIEeI+BTAHrgIyp7RHUPWbl8oFm5CPjUgnF+DwEfmZXLrIrdKKiZw54ekAc1U26PrJWLcnu4lYtAD8GeK6Cpewj2EOiZBmPYcwcA7kIA9iwBwH0AuJ+UlPQriqJ8U1T7UJNXbW2tzuZFNyJGNe4EftatW4cHDx7E27dvS1/Cjx49wqWlJVxYWMDbt2+rdq+TJ0/iwYMHcffu3dja2oqFhYVBWT+0BNDNEYEfEf6QbJgWjoaGBiwtLcXMzExMTEzEqKgoO/fHHnvssccee+yxJ4yJiIjAqKgoTExMxMzMTCwtLcWGhgbdztXU1BQEeQj0kBJbdrkXGxuLhYWF2Nrairt378aDBw/iyZMnVdvW7du3cWFhAZeWltQgZvFy8fbt23jw4EH1IlAEPWIxCVesNzY2qvXvFRUVWFJSgh6Ph6t6vpWUlPRJCFi47kJgvyboQ8p6gj5k75qCwM5O0IesXZTnI4M+FOLMoQ9Zu3iAM1f59IJm7RKzfDj0CaXy2QyhG7saIXCmovNVLeiBz0oq2gtB39glAz5GKh8z4EPQxwj4kMqHn3+fF/B50Zq63jXg8yz/xWsJfdYiv2elwMeqnetZAR+xmetFAz5Gdq4m0KxcG0Fr5hKr2Lm6R8zukal7uJWLAx+xgl0Mapapey5CMPAhdQ9l9sisXLPAbFygwZ57sAx7AOABADwCgB90Op1/wdU+Xq8XS0tLVZtXXV2dab6PGfjZv38/Tk9Pq8CH5unTp7qcn7m5OZyensZr167h6OgoDgwM4L59+3Dbtm3Y2NiIGRkZQTLfyMhIdDgcmJ+fj36/Xwp/KOyZFhGqma+qqsKCggLb+mWPPfbYY4899thjMtyqVVBQgFVVVaoKnEOexsZGKeTx+/2Yn5+PDodDustlZGRgY2Mjbtu2Dfft24cDAwM4OjqK165dw+npaZybm9Pl88h2yunpady/f78h6JHtrBz01NXVqfat0tJS9Hq9OlWP0+n8MwD4Pgjs0EsQ2KvvgrZrz4EGfV4FPfChTB9S+cjyfETgw/N8hkAPfERrV6gsHxH4GDV2bYUA8CHowx0QoYBPDeiBj1FbF53lzIBPAcgzfKzYuowq2t8t4CODPu9H4GMKg95LwCcU7FkJ8FlNO5cM+KQII6titwJ8MkGe3WMV+HggGPaEAj5iWDOHPTysmexczRBs5RIVPhz48Br23aDBHpm6hwOfI6DBHrOgZjG7h6t7xKDmCdBgT1ArF8htXPdAU/c8hADseQIATwHgtdjY2J9XFOVrmZmZmJubiwUFBarNi8KTZfk+Ri9RfmOybt067OrqwqmpKelL2kj1Mz4+jqdOncJDhw7hnj17sK2tDf1+vzToGQAwOTkZc3Nz0efzhYQ/GzduVOFUY2Mj+nw+zMvLQ4fDYQc/22OPPfbYY48979uhwGWHw4F5eXno8/mwsbFRhSjc/mQEeXw+H+bm5mJycnLQ308BzH6/H9va2nDPnj146NAhPHXqFI6PjxuqeWQ75NTUFHZ1delAj5jRI7ucFNu3KisrVftWQUEB5ubmYmZmJiqK8tXY2NiPQ2BvfrA8BH3ugabymQcN+nCVD+3qPM+HoI8Vlc8wyAOcydoly/LhwIeyfLiti6APqXxE4ENnIn5OEm1dZiofGfAh6EMKH5nKxwPBFe1c5WNUzy42donAxwna2VWEPnTWDRf4rCbHxyrwWSvoYwMfk3kZgE84di4rCp+1AD5mQc0EfDippbBmK8CnBPTAx2ozF6l7OPAxsnPxdi5R3cPtXAR7ZNk93M7FgQ/P7TkBgQf4MGitXDyomdQ9YxCs7jHL7ZkDTd1DVi4Oe0jZ8xiWYQ8AfAAAvhcAfsDhcPy+0+l8Jzs7G/Py8tDj8WBxcTGWl5fr8n3CBT/0Yt21axdevHgRHz58aKr6WVxcVLN+rl27hhcuXMDBwUE8ePAg7tmzB9vb27G6uhrT0tKkcCY+Ph6zsrKwrKzM1PbFb4HoY21sbMTKykrMz8/HtLQ0WwFZdD6MAAAgAElEQVRkjz322GOPPfa8Z4cUPGlpaZifn4+VlZUq4GlpadGpt83sWmVlZZiVlYXx8fHSf0daWhpWV1dje3s77tmzBw8ePIiDg4N44cIFVc0zPz+Pi4uLpmqehw8f4sWLF3HXrl1B9erhgB7K6SkvL8fi4mLVvpWdnY1Op/M/HA7H7wLAByGwLz9enkegqeVJ6SODPmKAM9W1i3k+XOXDoQ8HPqTyOQGBc4SRyoegj1WVj8zWtQW0xi7R1iVCHxnwMYM+RsCnCIKBD8/yIZUPAR9Zjs9aAh8Ofd4LwMcq+HnfAJ+VZPc8j/yeZwF8kmBlwIf/wohV7KsFPhz2eEHfziWDPc8K+LRBMPDh6h6qYufAxwj2UFAzBz5DYGzlopBmAj48qJk8wNchWN0jWrlkuT0c9jwBDfZ8DwSAzwcB4PsjIyN/0ul0fsHlcmF2dja63e6gfB8e7GwF/IhWr40bN2J/fz/evn076GXOs37u37+Pd+7cwdnZWZyamsKrV6/i+fPncXBwEHt7e7Grq0u1fSmKIg1mjo2NRZfLpYYJEvjhyh8x9LmlpUVdcpqamrC6uhq9Xi+6XC5MTEzE6OhoOwPIHnvssccee+x5qSYiIgKjo6MxMTERXS4Xer1erK6uxqamJvXyi1/W0d7GlTwc9BQVFaHL5QrKXAQIBDoriqLatbq6urC3txcHBwfx/PnzePXqVZyamsLZ2Vm8c+cO3r9/X5fNI4Ke27dvY39/P27cuDEs65YskJnn9BQWFqLb7cbs7Gx0uVyYkZHxt5GRkR+GwH78AQjsy09Agz4PQVP6UJ4PKevnwXqIs6jy4VXtPMBZVPkQ8CHoIwKfXghd0c6tXSLwofNQuMAnVEW7CH34Oa8QXmzgs5ZNXS8q8Hm34M9LAXyeZ37PaoCPkbrn3QQ+eaCvYxfbuawCH3qo8HYuMay5EbQq9vWgr2JvBethzdzOFUrdI8vuGYLAQ/skaOoeAj7UysXVPZdBC2qehGB1D7dyzYIGfMTcHhH2PAUJ7AGAHwSAHwKAH46Njf2koihfFfN9QoEfHopHrV6tra1Bih+6Jdq+fTueO3cOl5aWpPDn8ePHasMXWb6mpqbw2rVreOnSJRwaGsK+vj7s7u7GHTt24IYNGzA3N1e6fERGRmJqaqoqUTaCP6T+EW+NRBVQQUEBZmRkqC1gNgSyxx577LHHHntehKGA5YSEBMzIyMCCgoIg9Y64m3EVjwzykAU+NTVVqn6OjY3F3Nxc3LBhA+7YsQO7u7uxr68Ph4aG8NKlS3jt2jWcmppSLVvUtPX48WMp5FlaWsJz587h9u3bg0o56OOnQhHeumUF9HiFnB6Xy/XPsbGxvwCBffj7ILAffy8E9uWnENifCfw8BL21SwxxngV5ns910KCPqPLhVe2k8pG1dolZPkdBs3VRgLMsvLkLwgc+Zm1dDaC1dVkBPkbBzWTr8oAx8MmDtQM+HPqsBvjIoI8NfGzgs+bAx0p+jwh3jKrYjQKbReCTAfp2Lg58eBW7DPiI2T1mwIcUPjIrVzmbCrCe3yMDPq1gDHy2QeBBKIY1d4Ee+Ig17H2gb+bi2T0Ee7i6h5q5eAW7GNRMyh5S98iCmucgOLeHZ/aIyh56kRHs+QFYhj0A8CMA8J8A4McSExN/Q1GUtyjfh4MfCnYWrV6itJYAELd60YuYbo/Wr1+Phw4dUrN+jCxfBH9I+TM9PY0TExM4NjaGw8PDePjwYdy/fz/u2rULN23ahF6vFxMTE6UwJiYmBtPT09Hj8WBVVZUO/pgBILoFEyGQ3+/HwsJCdLlcmJSUhDExMTYEsscee+yxxx57nulERERgTEwMJiUlocvlwsLCQvT7/VK4Q6prI8DDIU9VVRV6PB5MT0/HmJgY6b83MTERvV4vbtq0CXft2oX79+/Hw4cP4/DwMI6NjeHExAROT0+rSh4OeWS7HmXzHDp0SLVg0Q7G9y++WxpFCXDQ4/P5dKCHcnpcLte/JyUlfRoCu+8PQmAflkGf10Czdz0CPfThIc7zoEGf26DZu3iAM8/z4TXt3Nola+w6CcFZPmTtMsry4cBnDwRDH9HWtRX0Fe0c+DSDVoBjFt5MwKcSghU+ZiqfQpDXs1OWTyjow4Ob+TmVn19lwMcsuFkGfzgEChf6xMLzD262gQ+blwn4WA1slgGfULBHBnxkVexmwMdI3UOTB6sDPvTwINhDwIere+pBb+daB4GHlZnCpw2C1T0c+MjCmgn2yKrYSd1zAvRWLgI+lN0zCsFWLlluzw3Qw57bYKzsWQK9sodye0jZ80EIvMwI9vwg6GHPjwLAjwHAjwPATyQnJ/+hoijfkoEfrvihcGcutaUXMb2U6Z9lN0vr1q3DtrY2HB4exsXFRanqh8OfpaUlHfyZnJzE8fFxHBkZwSNHjmBPTw/u2bMHt23bhg0NDZiVlSVdWgACN1Pp6enodrvR5/MZAiAzFRD/vJqbm7Gurg7Ly8vR7XZjenq6rQayxx577LHHHntWNFy1Q/tKeXk51tXVYXNzs3QXkcEdI8Dj8/nUfUWmlAYIXJZlZWVhQ0MDbtu2Dffs2YM9PT145MgRHBkZwfHxcZycnNRBnqWlJUPIQ3vd4uIiDg8PY1tbm9RqT5+TuEtu2rQpKDqAMnpkih4WyPytlJSUPwCA1yGw9/4IBC4+fwgCO/H3L88HwdzeZSXPh5Q+HPqIVe0c+JDKh6xdlOVzErQ8H6uNXRTebJblYwZ8WkAPfMxUPrLwZjPgI6p8CkGv8lkr4MOhD1f5GAEfGfSxAnyMzucc+tjAxwY+Lw3wCaXwsQp8RNhDs1bAh8MeqmLn6h6xir0NNOBDsIeHNYvZPTLgQ9k9XN1zAvTAZxiCs3tEKxdv5ZLl9pC6Zw4077CskUsGe74XNNhDVq4fhsALj2DPjwPAhyDwIvwwAHwEAH46JSXlM4qivJ2VlSUFPxTuXF9fr6tzJ4+1+LIWVT88GLCpqQn379+P4+Pj+ODBA+mSQLYvyvy5e/cuzs/P461bt/D69et45coVPH/+PL7yyivY19eH+/fvx87OTjX42el0YnR0tHSpiYqKQofDgTk5OVhSUoK1tbXqckQASFQBGSmB+OfZ3NysLlYejwcVRVEVQXZAtD322GOPPfa8vycyMlJV7CiKgh6PR72I4mBHtkMR3BHVOxzwNDQ0YG1tLZaUlGBOTg46HA5pDiIAYHR0NDqdTjVwubOzE/fv3499fX34yiuv4Pnz5/HKlSt4/fp1vHXrFs7Pz+Pdu3fVTB6ZXYsgz4MHD3B8fBz379+v7n1ioYbR3ihmRDY2NurCmGWgJysrCxVFedvhcPwxAPwkBPbcH4fA3kvQ54chAH1EpQ9BH7J3kdInVJ4PV/mIeT68tcuqymcIAucKbu06CnqVTy8YN3aJKp8doKl82kCDPtTYZaTyCQV8CPoY1bPbwMcGPu8r4GMF9KwG+Bhl9oQDfAj6rLXCh8KaaTwghz0EfMQqdg58uJ2LYI9o5zICPltBe8jJgE8nBB6QHPjwGnYOe3h2Dwc+BHu4lSuUumcCNHXPTTBW99wBrZHLKLfnNTBW9vwQ6JU9Iuz5KAD8BARejv8ZAD6RkpLyp06n89syxU95ebla515XV6erRA91U0MvcNHy1dTUhN3d3Tg6Oqoqf4ykwI8ePcIHDx6ouT8zMzN48+ZNvHbtmqr+OXbsGPb29uK+ffuws7MTt23bhnV1dZidnY1xcXGGS1h8fLx6q1ZWVhakABIhkJkdjH/+LS0tuH79emxsbMSqqiosKirCrKwsTElJsavi7bHHHnvssec9OFSBnpKSgllZWVhUVIRVVVXY2NiI69evx5aWFqkyWmbLEuGOqOApKytT1TuyJi2auLg4zM7Oxrq6Oty2bRt2dnbivn37sLe3F48dO6aqeK5du4Y3b97EmZkZNY/nwYMH+OjRI9MdbXFxEUdHR7G7u1v9mLlly+iC0CgPsrGxEevq6tR69fLycqmix+l0fjslJeVPAOBjENhpPwKBHfd1kEMf0d71QdDbu4zyfLjSZw60AGdZng9l+cisXVzlMwLBKh+xsYtDH67ysQJ8SOXTxsYM+JhBH7J1ceBjpa0rFPARc3xE6MOBj5mta6XARwZ9rFq6bOBjA581Az6ysOaV5PesxNLFf8GeB/AhdQ/P75Gpe3g7l1Xgsw30di4Z8KHsnlDAR6bukWX3hFL3EPAhdQ+vYV8AfW4PWblI3SPm9hhZuUQb1+ugKXs47PkpCLwsPwYAv5CSkvJnZPWicOfCwkIsLi7GsrIyrKysxKqqKlUdI2tWMHupG9WB7tq1C4eHh3FhYUG3WHzgAx/QLRbc+kXqHx78PDY2hiMjIzg4OIh9fX144MAB7Orqwp07d+KGDRuwsLAQU1JSDG++AEANRMzLy8OSkhKsrq42hEAyNZCRIogHDzY1NWFdXR1WVFRgQUGBrQqyxx577LHHnpdgRLVOQUEBVlRUYF1dndqOJb73RagjU+0YwZ3q6mosKSnBvLw8tVjC6GOLiorClJQULCwsxA0bNuDOnTuxq6sLDxw4gH19fTg4OIgjIyM4NjamC1wmFY9o1TLaxRYWFnB4eBh37dql7oJGah6zy0Bu2yKVUlVVFVZWVmJZWRkWFxdjYWGhGsbMrFt/CgA/B4E99ichsNd+FDTo8yEI7L+kdCd7F1m7CPiI9i6u8uHAh0KcSeXDq9rJ2kXZnAR8qLVrDPSNXTzAeRi0LJ8hCECflQAfbusi4LMNzIHPRlgZ8LFaz+4FfXizBzToIwtulql8+HlUPKsS9HnWwCdUjk84wMcM+jwr4PO8+YsNfCTzLICP+ANuFfjwZi4+Vtu51hL4iO1cZsBHrGKn7B4aAj7czkWwh4c194C8mYtn91AN+xBozVyiuoeAzxgEZ/fwoOZpCA5qNlL3UFCzWL9upu4hZQ+pewj2kLqHYM9PQwD2/AwA/CwAfBwAfiEpKekziqL8G7V6ud1u9Hg8WFRUhGVlZbqAZ1LFcNWPkXTX7EaLlp329nY8fvw43rp1S10u+M0S/TPVvfPsHw6AJiYmcHx8HM+dO4fHjx/Hw4cPY09PD3Z3d+OePXtw+/btWF9fj263G5OSkkxBS3R0NKakpGBmZqa63BH04guaCIK4IsjK14ZgUG1tLZaXl9swyB577LHHHnue88igTnl5OdbW1kqhTiiwwxU7ItghuFNbW6teAmVmZmJKSoqhRZ0+xqSkJHS73VhfX4/bt2/HPXv2YHd3N/b09ODhw4fx+PHjeO7cORwfH8eJiQkd4OFZPFSfbrRvPX36FG/duoXHjx/H9vZ2ddexong2+tpQ2xbP5/H5fFhWVoZFRUXo8XjQ7XarrVuKovxbUlLSHwHAJ0C7qPxpkEOf1yGw//4YaEofmbWL7F0fAM3eZQZ9SOUzC8HWLp7lQ9DnMmhV7UaNXSLwoQBngj48y0e0dfHwZoI+1Na1HQIuh3YItnVRWxcHPk0QDHxk4c10XjMCPhTebAZ8rNazi2dSsbErHOBj1da1WuCzUpWPDXxWODbw0WCPGfCRVbGvFPhQfo8Iewj4iLCHN3OJ7VxG+T0Ee9aDRqiNgE87PBvgcxL0Qc2yZq5x0NQ9VyFg5eLqHtHKNQfyCnbeymWU2yM2cpnZuAj2EOj5GAQgz8ch8BL9OQD4eQD4RQD4pfj4+D9wOp1fdblcmJ2djXl5eVhQUBBk9xJVPyL8oZe9VfhDst5NmzbhwMAATkxMBMEf8cZJBEBcATQ9PY3Xr1/Hq1ev4qVLl/D06dN47NixIAi0c+dObGhowIKCAkxNTTVdtgACYYfJycmoKArm5+djaWkpVlVVhVQEyTKCQsGgDRs2qDCooqICPR6PuhTaNjF77LHHHnvssT7cfpWZmYkej0e9zGlqasINGzaEBBeyjJ1Qip2qqiosLS3F/Px8VBQFk5OTDcsnaKKjozE1NRULCgqwoaEBd+7cGQR3jh07hqdPn8ZLly7h1atX8fr16zg9PS1V8MgAj7hTPX36FCcmJnBgYAA3bdqk2vmtQh7670XII1PzcNtWQUEB5uXlYXZ2NrpcLnQ6nV+Jj4//PQD4BQjsqbSz0g77UxDYa2nH/SjorV0EfrjSh6CPWYgzWbvoApasXfNgHuDMs3wI+IgqH7J1nQF9Y9cJWFvg0wHmwEcMb14J8OHQh8CPVeATSuWzGuCz0hwfG/jYwGdVgc3hAB/ZD5sM+Fi1cz1L4MP9mGbAR6bueRbAZysEw54dEBzWzNu5xCr2w6APax4EfXbPSZCreyi7h9Q9BHy4lUsMap6FwItjHoIr2Cm35wkEYI9o5aKX1Q+AvpGLXnCvg97GRVYusnFxVQ+HPb8Ay8AHAP4LAPzX6Ojo38nIyPg/Tqfzuzzgmdu9SPVDWT/c8iUuBwR/xPYJM/jT3NyM3d3dODw8jLOzs2EBoPv37+Pi4iIuLCzg7Owsvvrqqzg1NYWTk5MqBBoeHlYhEOUB7d27Fzs7O3HLli3o9/sxNzcXk5OTTS1hsLxIJiYmotPpxNzcXCwqKkKfz2eqCFoNDOKZQdXV1VhaWoputxszMjIwMTERo6Oj7SYxe+yxxx573jcTERGB0dHRmJiYiBkZGeh2u7G0tBSrq6t1mTqrhTpGih2fz4dFRUWYm5uLTqcTExMTQ17MREVFYXJyMubm5qLf78ctW7ZgZ2cn7t27V83dIbgzPDyswp3JyUmcmprCV199FWdnZ3FhYQEXFxfx/v37YQGe2dlZHB4exu7ubjU42QjyiA1iBHmMFNwNDQ1qNg9X83DbFgUxO53O72ZkZPzv6Ojo34TAPvqLENhNfw700OdnwVjp82HQQpx5pg8pfbi9SxbizKvaCfqQyoegjyzAmWraydZ1GTTgI6p8ZAHOYpaPGN5MbV1G0Ifauii8mQMfausi4EMqHzG8WQZ8ROgjAz6iyofAjwe08yHVs1sBPrIcn7UEPjLo824Bn3Chjw184OUHPlYVPisBPukQGvhkshFhDwc+ZOMi2MOBTyFYAz5iYDMHPiLskQEfXsW+FYLbucyAj0zdQ7BHzO7h6p5hMFb3EPC5DIEHPQU1k5VLVPfMgb6GnV4qD0HL7eGwR7RykY2L5/aEsnF9DDTQ83EIBj2/CAHQ88sA8F8B4L8tzycB4M2UlJS/URTlm6FUP7zhiyxfVpYGI/gjhhhu3LgRDxw4gBcvXsQ7d+7olhYjCxhlAN2/f1+nApJBoPHxcRwdHcUTJ07g0aNHsa+vD3t6eoJAUE1NDebn56PD4cCYmJiQYCU+Ph5TU1PR5XJhQUEBlpaWot/vtwSDZFlBVtovNm7cqLaJ+f1+LC4uxtzcXLVa3gZC9thjjz32vExDQIcqzXNzc7G4uBj9fr/afiWzXplBHaNsHSOo4/f7sbS0FAsKCtDlcmFqaqppgDJ93DExMehwODA/Px9ramqCwE5PTw/29fXh0aNH8cSJEzg6Oorj4+NSuMPVOwR4Hj9+HNKi9fTpU7xz5w5evHgRDxw4gBs3bgwqqVjpvkZfP27Z8vv9IdU8iqJ8MyUl5a8A4NcgsH/+MgT20V8CDfr8PAT2Vtphfwb0Sh+CPmTt+hDo7V28uYugjxjgzK1dD8E4wHkWNKUPBThTfANZuyjLRwxv5sCHsnyGIFjlw4EPqXx4lk8o4CNT+VA9uwh8ZCofI+Djg7UBPmTrMsrxofNoKOCTDi8G8Flphs+zUvnYwEcyLzvwMYI9KwU+MnXPSoCPUX6PDPiYqXuojn09BGSIBHtkwKcDNOCzEzTYswc0dY+snSsU8DkFcuBj1MwlWrlI3UO5PXOgD2rmFewy4MOtXBTQLIY0fwgCLzkZ7PlpCLwcPw7GwOeXQA97PgkAvwIAvwoA/x0A/j8A+FRsbOxnMzIyviyqfijrh6rdyfJlBf7wBUK0fPHFjN+y0eK1adMm3L9/P545cwZnZmZ0y45Ru4QMApESiNvBbty4gRMTE3j16lUcGxvDs2fP4tDQEA4MDGBfXx8ePHgQ9+/fj3v37lXzgRobG7GoqAidTifGx8dbslwlJCToYFBZWZlqEQtXGcS/tlaAEFcIUX6Qy+XC5ORk2zJmjz322GPPcx2yXCUnJ6vvxPLycp1CxwrQMQtLtgJ1qqqqsKysTAd1zIKT+ccfHx+PTqcTi4qKsLGxUc3Z2bt3L+7fvx8PHjyIfX19ODAwgENDQ3j27FkcGxvDq1ev4sTEBN64cUNnyyLljhW4IwKeJ0+e4MzMDJ45cwb379+PmzZtUncLsUJdtjsY7WZmkIcsW1SpTtk8EjXPv8TGxv4xBHbMT4J20fjfQIM+IvAhpc/PQmCv/WnQQx9u7foQ6K1dtDuTvYtCnEVrF1f5LIE14ENZPqK1ixq7xIp2yvIh6HMCzIEPV/nsAw36mAGfNtAUPiLw4Vk+TRA4a60E+JSBMfApBOsKH5nKx6iiPRTwWYmt62VR+NjAB8IHPuF8cV9kS9fzBD48qDkU8BFhDw9sltWxW7VztUCwwqcNAg83bueSAR96SJKd6xDogY+Y3XMC9Ooebufi2T1iM5csqJnn9syDPqiZrFxmQc1GuT1iI9dHQd/GRbk9oo2LK3tUGxdosOdXQYM9n4LAzcuvAcD/AIA3AOB3UlJS/s7lcr1Fqh/R8lVaWmoIf8R2B6p6FyfUAicubM3NzdjV1YVDQ0M4OTmJS0tLhiogGQTidrB79+6paqC5uTkVBImKoAsXLuCpU6dUa9ihQ4fwwIED2N3djV1dXdjZ2YktLS3o9/vVnCCrMCUxMRHT0tLUxbekpAR9Pl/QgmoVBhnd3ImLM8m0KUOorq5OVQlRa0hiYqIdKm2PPfbYY4+loVBkslvl5eWp6hxqu6JdQPZOMlKWrATqNDY2os/nw5KSEhXqpKWlYWJioqXPIzY2Vs3X8fv92NLSgp2dndjV1YXd3d144MABPHTokGrFOnXqFF64cCFIsUNgZ25uTlXt3Lt3T2fLsgp3nj59iktLSzg5OYlDQ0PY1dWlWrT4jhDqgki2i4kXb2TXkkGe0tLSIMsWqXlcLtdbKSkpnweA34LATvkpCOyZtHMS+OFKH27vCqX0IZUPQR9u7SKVD9W1c2sXBTjzLJ8HoFm77oI+y2cWAns9NXYR8CGVzzUIbuy6APqKdlHlw21dlONDbV2HwBz4UFvXTtDaukToIwKfDSAHPiL0qQbtvMahD53teI5PMRjXs/O2LlHhEw7wccLaAx+rTV028LGBz3MBPkZ2Lhnk4fk9Zhk+vIrdyM4lKnwI+hDs8UDgF7sQQgMfUveIsIfsXBz4kLpHZucSq9gJ+GwDvZ2LV7HL1D28it0orJmre4yye66AvIadt3LNQXBQs1kFO4c93MZFuT0Eez4EmrKHYA8PaebqHl1AM+htXKKqh5Q9BHr+BwC8uTyfBoBfB4DfiI6O/mxaWtoXFUX5TmZmps7yZQZ/6urqsL6+Xl1EZAsIBxN8jCTZYnBiQ0MDbtmyBQ8cOICnT5/GGzduBPnaRX+7eDtGIOjBgwc6ELSwsIBzc3M4MzODt27dwqmpKTUk+vLly3jp0iU8c+YMHj9+XLWHHTx4MAgGrV+/HisrKzE/P1+FQVasVrQ4K4qCOTk5QTeh4QChUJYxs9tUgkL19fW6YEqXy6WGS0dFRdn2MXvsscee9+BERERgVFSUGobscrl0hQb19fU6mGP0PrFiuQoH6HDlak5ODiqKol5UWPmcCOrk5+djZWUlrl+/PgjqkFrn6NGjePz4cTxz5gxeunQJL1++rIYoT01N4a1bt3BmZgbn5uZwYWFBB3YePHggBTtPnz6VZu7wvMIbN27g6dOn8cCBA7hlyxZVvSPawo3e77LdSnbBRl/j+vp6rKurM4U83LK1XKn+nfT09H+Kjo7+Ywjsjm+CtlP+GgT2TA59fgX04Ee0d8mUPiL0+Sho4EcGfXiIM1f5iFk+1Nq1CPrGrjnQ17RTeHMo4CNT+ZwCeY4PAR9R5SPaukjhYwZ8toKm8tkIcpXPywh8eIYPHxH+hLJ12cDHBj6mwCeUZ+9FAD5iaDP/hRGBj5G6RwZ8uLrHA3rgw+1coronFPAR1T0EfOjhRLBHZucihQ89+Ejd0wUaEaf8Hq7uIdgjhjUPgdbMReqecxA+8JGpe3hQM1m5KKhZzO0RlT2y3B5u45Ll9nwC9Bau/wLBmT0c9nwKNGUPqXreAAZ6luc3IXBT89sA8LtxcXF/nZGR8RVFUd4xgz8886e6uhpra2ul6h9xQQm1pIhhizz/h26kGhoasK2tDXt6evDkyZN49epVvHv3rhQCWQFBojWMquJnZ2el9rDx8XG8ePEinj59Gl955RUdDNq/f38QDPL7/ejxeDA9PR3j4+NDhkfTJCQkoMPhUNvECgsL0efzYU1NjWUgFEolFAoKiXlCjY2NWFNTowu2zMjIsCvo7bHHHntewOFV5RkZGbpCAnqXmOXmyGCOFXWOFaBD7xJSkiiKgg6Hw5L1CiAQlhwfH4/p6eno8XjQ7/cHQR1uwTp69Ci+8sorePr0abx48aKq1hFtWJSxc+fOnSArVrhgh/aNu3fv4tWrV/HkyZPY09ODbW1t6j7Dd5y13p1IxVNbW4vV1dW6TJ4QkOedjIyML8fFxf0lBPbD34TAzvjrENgj3wA99PkU6MEPhz6k9OFqH5nSxyjE+XUI7MqyunajPB8j6CNT+fDGLrJ1UZaPrKJ9FLR4iDMQbOsaBM3WJap8DoIGfPZBcFvXLtC3dbVBMPAJx9Yla+vygb6enWf5vNeBD0GfdxP4WIE+NvCB9xbwMQppNlP4hAt8ctiIdeyrBT5m7Vyk7pEBH9HO1Q7B7Vwy4MPbucQq9gHQA58hkAOfUdDbuS6DvpmLhzXz7J45CA5q5uqeRxCAPU9Bq2DnwMcot+fDy/XwJ0oAACAASURBVPMTEGzl4o1cPLNHVPYY2bjoZfwGaMoeI9jzOwDw/y/P7wLAH8bFxX0uPT09CP4QfKDMH2r78vv9huofsyWGFhn+n3yBMVIBiZ79DRs24K5du/DIkSN49uxZvHnzJi4tLZmCICNrGGUEPXjwAJeWloJUQRQYbRUG9fb2qlXye/fuxa6uLmxra8Pm5mYsKSnBnJwcTE1NDQuaxMfHY1JSkqoQ8ng86vciFBAKpRKyqhTavHmzNFdo3bp1qo2MK4YcDgfGxcXZiiF77LHHnhUOKXLi4uLQ4XDoFDlkryLVrQhy+DPbijLHijrHzHJVVlaGHo9HVegkJSWFDEimIViVmpqKOTk5WFJSgs3NzdjW1oZdXV24d+9eteK8t7fXMtSh4GRRrbO0tIQPHjxQM3bCsWLR/rC0tIQ3b97Es2fP4pEjR3DXrl24YcOGoEw/M/WOCHnE3SjU5Zio4vH7/er3gjJ5CLKJkCc9Pf0rcXFxnwOA34fAXvjbENgTfwu03fHXIbBPvgEa+JHZuwj6GAU5c+BDzV2yEGeCPkatXT8AgX1bVPrwAGcja9cMBKCPUZaPrLHLCPgMgaby4fXsHPj0gtzWRbCHA59tYF7PbmbrEoEPqXzCAT40HjAPbibwIwtuXivgE8rW9ayBjxn4sYHPCubdsHStBPhYDWxOhGcLfHjt3VoAHy9odq5wgY+ZnWsDhA98ZHYuAj5k5yKFD6l7jNq5eHaPDPiQuoeHNfPsHg587oA58Aml7pHl9nwE9LCH27jE6nUZ7AkKZwY97Pk0BF7QBHtkoOd3l+f3luf3AeAPAOAPAeAzcXFxf5eenv5VDn944LPX6w2yflkFQDR8meG3WUZLjqyZQ4RADQ0NuHHjRty5cyceOnQIR0ZGcGJiAhcWFvDJkyemMEi2zHFVULgwiGxiZ8+exVOnTuHAwAAeOXJEbRIjdRCFSLe0tGBdXR0WFxersCQcIBQVFaVmCIkqIb/fHxYUMlMKWVELbd68WT1ocCsZqYZqa2t1zSlZWVlqyKbdRmaPPfa814e3V6WmpmJWVpauEbK2tlZV44jWKv58DaXKCVeZYwRzCCJwdQ5l6FhVsRLQIWhVXFyMdXV12NLSooYkk0qHGrCOHDmCAwMDeOrUKTx79qzOfhUu1DFS6xjtALQHPHnyBBcWFnBiYgJHRkbw0KFDuHPnTty4caO6dxjBHSN7ltneQxcpRhdfMsAjWrW8Xq8ueFmAPF+Ni4v7PAD8EQR2P9oDfxcC+yGBn9+EYKXPp0Gv9pEpfcRMHxH6EPjhKh8xxPnDYBzibGTtEoEPt3bdAXmWD1f5GAEfsbFrGDRb1wnQhzcfBTnwIZVPN2i2LlHhs1LgIwtvFoGPzNZFwKcYjIFPPhgDn1D17Pz8SsHNdMZ9nsAnHmzgYwMfeLmATzgKH27nEoFPIVgHPqKdayXAZzMEAsjaIPAw48BnJ+iBj9jOxcOaKb+H1D0EfE5AAPaQuodgj1jFPg7yKvZpkDdzEeyh7B6yc/GgZlL3GLVy8dwegj0fBX1uDyl7CPZQSDOHPWIT16+CHva8AZqyRwQ9Iuz5PZCDnj8CgD9m8xkA+JOYmJjPp6am/ouiKG+7XC7MysrCnJwcnfWLq384AKqursaamhrVAiYGEdLIFiHxxivUEitWwnMQVF9fj+vWrcOOjg48ePAgDg0N4djYGN66dcsUBIWCQQ8fPjSEQdwmxjODJiYm8MqVKzp1ELWJUYi0CIS6urpw8+bN2NzcjKWlpeh2u1XLWHR0tOVDRnR0NCYmJmJqaioqioJ5eXk6pVCopjEjKCSCIaPsAREO0cGFH17o+03KoYaGBqyurkafz4fFxcXodrtVIEafvw2I7LHHnndzCODEx8erQMPtdmNxcTH6fD6srq5W7Tx04cHDjmXPQqNKbfH9Z6TKsQJzGhoadMqcvLw8HcwJ9/1Cliu3242lpaXY3NyMmzdv1il0COhQSDK1X3GVzpUrV3BiYkKXqcPtV0ZQR9aIFQrqcLBz69YtHBsbw6GhITx48CB2dHTgunXrVAu7DOzILrTMlM3i8IBlGv79IotWTU2NzqZVUVERpOIhq1ZOTg5mZWVRjfrbqamp/xwTE/M5COx1tOP9EQR2vz8AOfj5bdAUPzK1j1GujyzTh+xdvL2L8nxI5cPzfD4M+uYurvQhlQ8FOH8PaLYuowBnnufDG7t4gDOvaL8Mmq2LVD4EfSi8eQiCgQ9l+VCOD4U3c+AjC2/eAXrg0wZaWxcHPtzWtQ6M69mrQd7WJcvxKQG9yscDKwM+WWCs8AkFfGQ17e+2wse2dK3hrDXwCRXWvFbAx8jOtVrgkwZ64MMDm0MpfHh2j1Fgswz4kJ1LBnxk+T0y4MPr2DnwaYEAnd4CGvBpA3PgY6bu6YNgOxdX95gBH2rmoip2nt0jAz7zYNzM9WR5RHUPBz5ibs/rEJzdI+b2yKrXOfDhsIe3cVE486eXh2APV/b8NmjKHgI9oWDPZwHgTwDgfwLAnwLAn0ZERPxNUlLSFxVF+XdFUb7L1T9utzskAOIKoLq6Op2nXQYQxIXJCApZCY2ULbwEg7Zu3Yp79uzBvr4+VRU0OzsbNgyi/72oDKLw6Hv37uGdO3d0AdK8Tez69et47do1FQhRkLSoEDp48KBqGSMotGPHDty4cSPW1NRgSUkJZmZmYlpamhrCDGEcXhITEzE5ORkVRcGsrCz0eDyqWsiqhWylcMiKckhmLeMKorq6OqyursaKigosLi7G/Px8zMzM1KmI7Pwhe+yxRzaRkZE69U1mZibm5+djcXExVlRUYHV1NdbV1ekUODIr1WqUOOFAHDOLFalyPB4PZmVloaIomJycbKndig+FPKelpWFmZiaWlJRgTU0Nbty4EXfs2KHCHLJcUY4OV+hQQDIBnWvXrqlAh/J0eFDynTt31PcmhSWLSh3x/WwF6szOzqpqnb6+PtyzZw9u3brVEOoY7SdGYMdsZ+G2LHE/oX2I9iOZgkcGeNxut6ji+a6iKP+elJT0xYiIiL+GwB73WQjsdRz4hII+3OJFSp/fAC3I+Q0wV/qQvYuAj8zeRdYuMc+HW7s+BFqez4+ABnzELB+rAc6zoIU3k8rnBgRXtI+D3tZFjV2iresEaLYuGfA5CMG2rk6wDnxElc960BQ+IvCpAw34yGxdzwv4hFL4mKl8VgN8jIKb1xL4PIvgZhv4wPMDPrIfBhv4aMBHBnvqQN7OJQIfUeHTAfo6dsrvEe1cPRCc38PtXIOgD2smOxfBHgpr5lXs3M51A4yr2Cm7h9Q9YjOXmN0jgz2U2/M6aOoegj2h6teNbFyisofDHlL2/BYbbuEKpeohyBMEegDgzwDgz9n8BQD8VWxs7D86HI6vOp3Ot10uF1oBQOXl5ejz+dQGMFEFxCGQkTRaXLTCAUGhVEH076+vr8f6+npsb2/Hrq4uPHz4MI6MjODk5CTOzc2py2OozCCZMkhUBxEQ4iHSRkCI5wddunQJR0dHcXh4GI8fPx6kEhKh0Pbt21XrWGlpqRrCnJCQYKkJRZzExERMTExEp9Op2si4YohsCeGAIatwSBZuGQ4kIpvZ+vXrsampSb1JrampwcrKSiwrK8OioiJ0u90qPEtKSsLY2FiMjIy0VUX22POCTkREhFrFnZSUpEIKt9uNRUVFWFZWhpWVlVhTU6MqT5uamtTni9hMZQXehMqjCwVxrIKc2tpanSKH7FVOp1N9Hof79YqJicGEhAQ15Lm0tBRra2uxpaUFt2/fHgRzRHXO8ePHcXh4GEdHR1WgQ5YrI6DDQ5JFoGOUqWP0XhWBzpMnT3Bubg4nJydxZGQEDx8+jF1dXdje3q6+10UrlplaJxywE8pGR99Xvmdw9Q41afl8PiwvL7cEeJZVPN9yOBxfiY2N/V8A8JcQ2Nn+DLQd7n+CBn4I/nDwY6b0+R3Q75Xc4vUmBCt9zDJ9ZHXt1NrFoQ+3dr0OmsrnR0Hf2sWzfF4DDfpQuYpRlg8Pb74JmrUrVHjzOdDaujjwkdm6CPochGCVj1E9ewdo0McI+Jjl+FgFPtzWRdYuAj6F8P4APqHAjw181nBs4CNv5pJVsocLfAj0cNhjBnxE2GMV+NSDsZ2LK3y2QuAB1gEa8OHqHhnwOQiawucwBKi5mN8zBMbAh6t7yM51FeTARwxrFu1cIvB5DYKDmmXqntdBe2l9FLTsHg58xNweEfjIApp5G9eboM/s4TYuq7DHUNUDctjzFxBYKv4KAP56eT4fHx//xbS0tK8rivIdMwDkXc4AElVAMggkKoFoObcKgviSJv73VlRBspwgWho7Ojqwu7tbhUFXr17F6enpkDDISB1ES64REDKyjPEMocnJySCVEEGhEydOqFCIK4X27duns4+1tLRgc3MzVlRUoNfrRZfLhWlpaRgXF7ciMBQbG4uJiYmYkpKCiqKgoijo8XjQ4/FgaWkp+nw+rKqqsgSHQgGilUIiM1AkZhJxVREHRqQsImDk9XpVYJSamqpWDNvqInvsMR/KeyELKgEbr9erAhuutOHAhtQ2YuZNKHCzGnhjFeDIIE5VVRX6fD4sLS1Vn4v0nExJScHExESMjY0N+2sYExODcXFxmJaWhi6XC71eL1ZUVGBzczO2tLTobFb79u3TKXPMYA6pcyYnJ3UZOkaWKzOgYwR1Qql0njx5gtPT03j16lUV6nR3d2NHR4ch1JHl6xiFKMsuk2S7hVk+ktg2WldXJ4U7onqHMnhCAJ7vpKWlfT0+Pv6fAODzENjF/hICuxntakbQR6b4IaUPqb8J+HB7lxHweQPMg5xlde3c2kXAh4c4iyofyvIhlQ8FOH8fyFU+IvARVT68ol0EPmKWjwh8yNZFOT5DEBzebFbPbgX4tEPg3LQFwgc+ZsHNoYBPIWjARxbcvBLgkwEa8OEjQp/3IvCxyjhs4APWgY8V2LMS4BNOfg8HPkaV7FaBD/2CGAEfo0p2GfDhFXse0H6hi8B6QxcBH2rnktm5uLpHzO/ZCpq6pwP06h6e30OSR1L3EPA5ApqdSwxrHoIA7CE7F6l7zoNWxc7VPWTnmoLgKvZ50Kt7yM4lwp4PgHazQLDnh0Af1Pwh0GCPqO4JldvD27h+BfQBzdzG9SYEXrzh5PUQ6KGXvUzVQ4sCAZ6/ZPNXoAc9f7M8nwOAv12ezwPAP8TFxX0pNTX1X51O59tOp1MHgKgBjKuAKAiaIBApgbgdLJQayAgEyZa2ldjDZDCIPg4Og1paWrCjowN7e3txcHAQR0ZGcGpqCufn5y0BIbNll1vGeM08VwnxUGkOhWRKobGxMTVP6OTJk3js2DHs7+/Hvr4+qVqI4BAdkAhwZGdnqzfNsbGxK1bB0E11eno6KoqC2dnZ6kGIbArV1dWWAdFKIJHRAUCsy10JMOJ5HKLCiOp0qUq3pKQEvV4v5ufnq803XG1kN6DZ8yIMNUlxVQ01Cubn56PX68WSkhIsLy9XYQ3PdhOBjSykOBxgYwRtZOBmNfBGBnAoc8zn86nPrezsbFQUBdPT01esxKGvMwF0p9OJ2dnZKgCjrxlX5IiqnL6+Puzv78djx47hyZMn1dycsbExQ2UOhzncbkXqHF5jHspyZfUd9+TJE5yfn8epqSkcGRnBwcFB7O3txY6ODmxpaQmCOjK1jtEzPpwdwChEWdZgJlPtiLYsn8+nwh0KWObqHWrS4oDH6XSi0+l8OzU19evx8fH/FwD+HgJ71ueW529A28cI/BD8IQBkpviRgZ8/AP3+yMOcucVLBn7I3kVqH5m9S6xqt2LtIpXPj4Be5UPQR8zyeQSarUtU+cyCPryZGrusVrSfgWDgw1U+/aCFN/eCvp6dgpsJ+vC2Lg582kADPmI9+wbQ27o48OEqnyoI3dS1GuAjQh8z4CNCHyOVj1XgE06Oz1oDH6vgxwY+bJ4X8Anl1XvRgY+VwGYCPmTnInVPOMBHVPdUgtbOtRrg0wYa8NkGAdjDgQ9X9xDwIdhD2T1G7VxDoG/nCtfO9SrorVwyO9cjkAOf7wd9M5eY3cNhz0+CvoLdLLdHrF+nlycPaX4TNCsXBz7cxvX7EJzXw2GPTNXDYY8IfDjoIdhDSweBns8DwN8J8wUA+IeYmJgvJScnf93pdH7T6XS+QyHQXAUkg0CiHUxmCZOBIJlc2yxgUXa4N7rls5KzYASE6urqsK2tDXfv3o29vb3qDerNmzd1jWKrVQkZQaG7d++qUEimFCIoJKqFOBg6deoUDg4OShVDFDhNYKijowNbW1uxqalJtSNQnkRSUpJa3Q4rPGzGx8frcocURcHc3Fz1sEXwMBwVkREokh0knhcwChXsKmZEyECS3+9X21w4SCIVF/9+2CDpvTe84pvAjMvl0oEZal+k4H0RzIgZa6EC2d8NYCODNqHAjZn6pqKiQn2e5Obmqs8ZysOxWj0uG/79oNw0ssU2NTVha2srdnR06EAOBR+LipzBwUE8depUEMjhqhwjmEPKnDt37ugCkWUwZ7XqHGq+unnzpqpA7e3txd27d2NbW5va9GkGdMwswEbqXqOfKbMiCDPbNwc7oiVLtGXJ4A5X71DIstPpfMfpdH4zOTn5azExMV+EAOD5O9D2Kxq6YAsFfUTFD4GfUNCH748ye9dvgh74vAnBwOe/g3FdO2X5fALk1q6fgIAy/iMgz/Ixa+ziAc4yW9csaFk+oYAPNXaJwIfbumTAh2f5kK2L5/hQWxcBHyNbFwGfVpDn+JjZugj4GEEfK8BHZusyUvjIqtmNgE86hAd8OPR5HsBnLZQ+NvBhYwOflxv4iHYus8BmEfjQQy6UnUsEPoOgtXMNQeCBexo0Oxepewj4cDsXtXORukcGfMjOJVP3UBX794IGe8jKJVP3fAT0Qc1mVq5fAmv162+CvI2LlD0yC5eRsseKqkcGebiixwzy/P3y/MPy/C82/xgREfHF+Pj4rzgcjm84nc63FUX5rgiBRCWQ1+sNUgPJQJCoCKIFkgczmoEgfqixAoNCWcRCZQaJQGjLli24bds27O3txWPHjqlh0jdv3tTdnq7kBtUICol5QmZg6NatW3jz5k28ceOGTjF0+fJlHBsbUyvph4eHcWhoCI8dO4YDAwPY19eHfX192Nvbiz09PXjgwAHVUkaAiNq6amtrVVsZAaKEhIRVAyIAUO0iiYmJ6HA41AMchVSLiiKrLWZrCYys/PyJAMkMIq30IC4evsVDEQ9AJ9uCmEVBB5/S0lIsKipSG4GoTSYzM5MCRzE9PR1TUlLUFrb3ggWOgoDj4+MxJSVFVa/R583bDz0eDxYVFemeb2L2GX+m0c+l+AwLNwg91M+DGZyRNRCFOlQ/D2BDLVSi4oaHGCuKgg6HQ30erMS2yocATkJCgvpM8S7bqSgbZ9OmTTqAs2/fPjxw4AD29PRgb2+v+pwcGBjAY8eO4dDQEA4PD6vV5GNjY7p68uvXr+ONGzfw5s2beOvWLVOQY5SbEwrmhKPOefz4Md68eVMNRz527Bj29vbitm3bcMuWLVKgY5apE8qCFQ7UEd/zMrDD1brcikWKHSOww1U7XmbLEpU7rEHru06n822Hw/GN+Pj4L0dERPzT8n5EO9PfL+9SX5DsWDQEf0TwYwX+EPiRhTqLuT5k8ZIpfUToQ/YuHuRM0IeUPrLWLgI+PwWayoeUPq+DvrGLBziTrYurfCjAWQxvvgP6inYqbrFa0X4WNFsXAZ8TEGzr6gdjW5cR8NkGxjk+HPhYzfGRNXUR8DHL8PGAPrzZCPiYVbPbwOd9DHzCsXCtJfAJ9c0MB/iY5fesBvikgnF2Tyjgw3/xZMCHoA/BHi8EYA8HPlbsXDWgBz48sFmm7pHl92wDfX4PAR9u5xLr2HlYs6yd6yTo1T28il2m7iE7Fz3kZc1ci6A1c1ENO69iJysXqXt+BIKze0jZw9U9H4PALYZRbg+9DEnZI8KeN0BT9nDYQ6oesnHRrQzP6hFVPUagh+fzhFL0iIBHhD0i6PlHg/nfNJGRkf8cFxf31ZSUlH/LyMh4W1GUd3geUE5OjlQNxEGQLCDa5/Op1jAzVdBqYBA/ZMmWzXCAUCjLWFNTk3rr29vbi6dPn8Zz587hzZs3cWZmJggKPSswJFMMcSvZrVu3VNUQZQxxOEQ5Q1w59Morr+hsZX19faotQQRE3d3d2NbWhq2trbhhwwb0+/3qwY6WarqBX+1Bjk9cXJx6QCT7CllY6EDp9Xp1h02r7WZWoFEogGQGkayCpFAwyQgqWYUJ4aqYwh0zlUi4IwMn4c5af13MYIxVKBMumDGCM0aAJhxYE6ptyufzodfrVX+/yOLIa8QTExMxLi5uzX7PY2JiVAUhXUYQCPb7/bhhwwZsbW3FtrY23TOJA5yenh71OUZ2qldeeUWnxKF8HA5xKCOH1Di8mpyCj0VFzrMGOfRemJmZwZs3b+K5c+fw9OnT2Nvbq6o5m5qaQlquwgU6Rvk6Ru9hq1AnlFqH3ieyIGUjsEOqnZycHDF35x2n0/mtlJSUb8THx38lMjLySyY7Ee1MBH1ovgDGAOjzYAx9Qlm9RKXPZ5Z3R1m2j2jv+i0wzvQRlT6U5/PLoFf5mAU4k9LnwxC4TKXw5v8Emq3LqLFLpvK5C6FVPhz4kK2LoI9RWxepfDjwEW1d1NZF9exdIM/x6YDAuakNjIGP2NYlAh8rOT4c+BSBXuWzVsBHFt5sxdJlZusyAz4y6POiA5/nDYFs4COZcNQ94QAf8Yd8rYBPLmjARwxrXgnwIXWPCHsI+DRCaODTBnrgswM02LML9Pk9VMfOgQ8Pax4AvZ3rJGjqHhH4cHWPCHxEdY8IfJYgGPhwdY+Y3SM2c30YNGWPLKjZKLeHq3vMYA+3cfHMHm7jIlWPCHzCVfWEY9uipYQgTxDQYfN/2PwTmy9K5kvR0dFfTUhI+EZqauo3nU7nt51O53dDgSCqE+cgSMwIMssJIhgk2sTMMmFCHaqfJRCij5WmubkZOzo6cM+ePdjb24tDQ0M6pRCFZ64lGOKB02QlM1MNyXKGZLYyUT108eJFHBkZ0SmIjh07ptrLuMWMB1PT7NixQz08Nzc3qxkLpaWlquqEw6K4uLg1tTglJCSoB9SMjAz14Cra0ehnmB96fT6farFZCUBaLUiyCpWs/C5YBU/hjAg5zGCVVXAkm9V+nOF8Tax+na18z9YCzJgBmvr6+qCfV6oGl9miFEXBjIwM9fchISFhzX7PIiIiMC4uLgja5OTkYGlpqfrsb2pqUmHcjh07guANPUfIQkU2KnrukAJnZGREBThchSOzU8nycczUONxaJQYfrxXIefjwoU6ZMzQ0hL29vdjV1YUdHR3Y3Nwc9J55lkAn1O+CWeaS7N1I73WjfB0xY0e0Ynk8npBgx+l0ftfpdH47LS3trYSEhH+Njo7+CgB8ie0zfN/he5BsT+Lwx0j58wWQq33CsXpxpY/Y4vVHoCl9RHsXV/qEgj6k8uEhzjKVD0EfrvIh4PM6aLYuauwilY9Rlg9VtN8HTeUzD3qVD4U33wBN5SPm+KwE+ByBYOCzH+TAh9ezy4BPqHr21QIfDn0I9og5Ps8T+FhR+FhV+awU9tjAZ4XzLIHPasCPGfl7XsCHW7rWSuETCviIdq4XBfiI+T0c+JC65wSED3zIznUDtLBm0c5F9J+Aj1EVe6hmLtHKxdU9BHzCze15E/RWLoI9vw36Ni4xr0e0cYXK6pHBHh7GTHBHHFHRIwM9ViDP/w0xX2LzLwSCHA7HN51O57ddLpdOEcStYVZVQaFgELeJibYKs4VXvHkUlUGyRVj2z/zvWYlKSLSPdXR04I4dO7C3txf7+/txZGQER0dH1YMJP1CsBAzR/5bDIbp1limHeAC1ESCiynpRQSSDRFxFRDfSp06d0oGio0ePqgc5riiiTCIRGLW3t6vAqKGhQb0JLioqUoERVd4TMIJnaBmKiopSD8w0TqdTd6jm6iOZZc3n82Ftba30EB8uTAoHLK0FeHoZZrVfh5V+/Y2+n1TxbWR5ElU0Yv03zWrtlaGGgA1VhxOwKSoqUpU2DQ0NKrBpb28PAjaUeSMqbvr6+vDo0aM6cEPKm3PnzknVNxzeyBQ4MzMzIQEOZePIlDhckcOfnasBOY8fP1afk6OjozgyMoL9/f3Y29uLO3bswI6ODkObVbgwxwjqGL3LxP+b0TvO7N1G7zLRfmUGdayqdbgVi4Mdl8v1znKY8lsJCQnfiI6O/ioA/IuFHYbvO1bgj5nyh+9gIvQxyvfhjV5c6fOnYNziJbN3UXuXCH3eBHOVD8/zIZUPKX2sBDjzxi4e3syzfHhFO9m6OPBZAD3wIZWPaOu6vDwEfM6DHvjIcny4rYvn+HBb17MCPgR9eFOXGNxsBfgUwosJfAj6rBXweVEVPs+ax9jARzIrAT5GP6QrAT4K6GGPCHyyYeUKH1HdEw7wIdhjZOnaBIGH1FbQA5/toAc+FNhMwOcAhAd8TkFwfg/ZuTjw4eqeGxB4sPN2rjnQgA9l9zwAPfD5AGh2LgI+FNZM6h7RzkXqHg58Pg7mFeyyVq43IHBzQuoeDnxEGxfBHjGgmTJ7eHCfUc26LKfnC6BX89CIqh4Z7Fkt5OGg558N5l/YfDkyMvJrcXFx30hOTn4rPT39bUVR/kNRFOQZQaQK4jlBpKgIFwaJNjExMyjU0tzU1BS05BpZxoxuPa1AIaOl2cg6xnMMOjo6sKOjQ82ZOHXqlKoYmpqawsXFxVXDIVkWBD8E8RtuAkSivSwUJBKVRFxNNDExIYVFXFVEwOj48ePqQZHbz3izGamLRGC0detWFRjV19erhxK/349er1fNt8nOzkaXy4VJSUmq+iE+Pv655tpEREQEHfKNoBKN2+0Oggd8KJTWaGQB2yudlYISq+Ak3KEgYKMpKysz/dq53W7p9G9tOwAAIABJREFU11wGY2ieZwB3ZGSkCmgSExMxKSkJXS6X+szNy8tDr9er/rxXVVVhfX29Cmy2bt0aBGy4yoY3TnGb1LFjx/D48eMqsOFqGxm0IdsUqW5kyhszeCPaqESAQyocEeCs9pnIn4uLi4s4NTWlKnJOnTql5qPR85q/i8ysVqGATqgLi1DvJRrx7+LvQCsKVhHqcPtVOFCHq3UI6tAzl2XsoKIo/5Genv52cnLyW3Fxcd+IjIz82vKeYbSL0K5iZa8JBX9kih8CPwR9ZOCHBzsT9CHwQ//5V2Cc6/MnIAc+MuhDQc5ins8bEB7w+XmQZ/n8Zwi2dfHGLg58vg+0LB8OfMjWtQQa8JmHwP5PFe0EfGThzTzHRwQ+p8A4x0cW3EzAh6BPJ2jQZwdotq625ZHl+BhZusyCm2XAh2f5WAU+uWAN+BD0EcGPDXzeB8BnNdDnRQE+VkKbXzbgQwofHtgcCviEaugSgU87aPk9MuBDgc0i8DkMWh072bkI9gyBBnxGIBj48Pweru6ZAk3dMwMB2DMPwXauh6C3c3F1z/dDcFizLLuHW7kI9nwC5LCHBzWbwR7RysVtXLLcHlk4s5GqRwZ6Qil6zCCPCHesqHb4yIDOlw3mK1YmIiLi6zExMd9ISEj4d4fD8a2MjIxvK4ryDgWorgQGieHRskr51QChcFVCVoGQWSvJasBQa2srtre3465du7C3txd7e3vxzJkzODIyglevXsWpqSmcm5szhENrAYjooEXDIZEMFJGaSIRFZqoimbKI8olk6qKLFy/imTNncHh4WJdVRIHWR44c0VnSRHDE1UYiRNq9ezdu2bJFl/NC4cl0GCouLtYdbLKysnQgKSEh4ZmrNZ73cOvcamctrUYvwkRFRanfdwIzpJ6hZ19xcbH6DKOwaJ5DtGXLFty9e3cQnJGpakRQc/jwYTxy5IgaTMyzbYaHh/HMmTPq740IbHjOjai0MVPbyKANqW5EcCOqb2hEG9VaABz+7Jqbm8OpqSm8evUqjoyM4JkzZ9Tn6K5du7C9vR1bW1tXBXKM8ulkNsxQ75Rw1DlrBXToHcvDklcCdSgoXlGUdzIyMr7tcDi+lZCQ8O8xMTHfiIiI+LrJLmG0h3wZtF1FBoHECQWCQil/wlH8cPDDoQ+3eInQh9u7ZHk+otKHW7s+DRr0oQBnqmkXs3x+EfStXaLKh4DPR0ALb/4xCKjrua1LVPmIFe2k8rkDwSofbusi4MODm6mefRQC0GcE9PXsBHzM6tl7QJ/jI1P4bIfAeakdAuenraABH1L4cOBjJbhZbOniTV3PE/i8TAqf1YCe972la6XAx+oX1gz6rCS/Z6XARwZ9eAjVSoGPrJ1rNRk+awF8ZLCHGrqMgM9OkDd0kZ1LDGwm4EN17Bz4DIMGfMjOReoeAj68nYvbuW6DBny4uke0c1F2j2jn4mHNPw5ydc9PgT675+Ogz+4h2CMGNRPsoeweenlyZY9Zbs+zhD2iokeW00Owxwz0hAN5OOixBHYM5qtmExER8a8xMTH/lpCQ8JbD4fiW0+n8znLQoiEMkmUGeb1eFQaROkhsEyMrAgdCBIV4fpAosw+1wMtuZGW2MXGxl9nKjPJBxBtZ0W5iFQ5x5VB7ezvu27cPe3t78ejRoyogopv3+fl5w4PWSg5c/NBFf18oWGRkPRPtZyIwmp2dVXOKZMBIBo04OLpy5YoKj3iG0cWLF3F0dBRPnz6tqo5OnjwZBJL6+/t1IEm0rMlAEgdKe/fuxS1btuiGDvxU906HMhrvcuW72+1WbRH8wJWamorJycmYnJyMSUlJKngisBIbG/uuA5FnNbGxsToQRZ8/fT1SU1N1zxh6ztCzxuv16r7W9PWvra3VgRg+1Agl+x7LwAz/WTl8+DD29/cHgZmTJ0+qaprTp0/j6OioDtBQJfjly5fxypUrOlAjgzUyYEP5NtQ2xYGNaJMyskpZgTb8mbLS54gReJ6fn1c/PwI4R48exd7eXty3bx+2t7cbKnGsQBzZ5YBRrpzRc97Ku8FMMWoF5tDnx3N0+LOD3of8HUlAh1Q6BHVkQIfbr0Sos6xEfMfpdH5nGeq8FRMT828RERH/arAPrGbPEMHPauBPKOWPTPHzBZArfmRqHxH4cOgj1rZbzfMhlY8IfD4Fxo1dpPThKp+fgeDGro+CVtH+46C1dclsXRz6cOAjU/lw4CNr6+I5PmI9O+X4hAI+pPIRgU8n6Ju6yNZFwKcNgoGP1eBmEfhw6EPAh9u5iiBwTiwEfWizGfCRQR8ja9dahzbLgI/s3B4H4at7bOCzRmMDn5UBH7P8nv/X3rlHaXZWdXpXdVV3VVenq7sLXIBgOjAiMqIIBjAY0s39EggkgpiY2AFygUQgRCExAXIRIqwBcVCZcEuGqzKAMiKCikZAGRzHEQVkFoJxXLOcP5y1nBlkkr5UzR9f7zr77G+/73nP+c53qernWeu3ABXTXVXfuTz12/sddaQrOqGraaQrt78nEj5PkUr4PF2q/T0qfFINHz/SdUSGj2P3wucVEp/Odb0M2j06zhW1e94kVbtHT+byp3P53T13SH1Zs233WNnzm1Lt7vF7e6JFzdrssbLH7u2xY1x/IcP7erzs6SJ6vOQpafQ0jWP9UyJNrZ2UsPnngvzvlvk/mrm5uW8vLi5+Z3l5+Z69e/ce3b9//zFtBkU7g/wCabs3qEkI5RpCVgrpzoISKaT/6l8GokWaucW7bcRQ7oWgSQ753/jaf/+EJzxh4/Dhw5t7hy644IKNiy++eFMS6YiGnlbWJIq6vOR5YeSTkkXaIEgJIyuNvDiybSPbOPISaRSRZGXSVVddtfky/5KXvGSzmeSlUtRSsrHywC7STiWSEl2io3NefnSNjhr19edr+jrYBcEqXmx8OyaSMS9+8Ytr38OrrrqqJmVGFTNezmijxrdqvKhJNWxU2ERLiq20iT5zfXyWc+JGT6fSEVCVNxdffPHmdegpT3nKxuHDh2tHj/trWGo/TjR+2CT0u4oc/7+L9k3pv9p7SE7m+B069p7V1NCJhM4ZZp+OX5Qc7dTRps7+/fuP7d279+jy8vI9i4uL35mbm/t2h3t/07NE7pdHTY2g1LNPyViYb/5EjZ+mUa9S8fMViY9t16aPHe+KpI82ff5IBs+zqWPaPynVAueU9NGWj+7yuVMGz9xRy8eOdb1Nhk/rait8XiWD9wkd6/LCx491WeFjx7pSJ3U9U+ondXnhYxs+uZO6So9m/35JC5+DUsme06V6h+wqfEZp+OQWN7c9lr1P4dPWScya7JlZ4dP2C9u38NllkpI9kfDJSZ9pCB/98B6UvPCx7R49kr1pYfNjZFj4nC31hc1NwseOc50vgwvj8yXf8NFxLhU+dlnzyyUtfPR0Lnsc+y0yqHlGy5pV+PhlzdruSe3u8YuafbsntajZjnLdJXXh8wWpj3LZJc3a7Pmyicqer0h1E2+SPV74qOhJNXrsfh7f6PGip63kaSN2Wgmcwvzfwnx7YWHhO0tLS/fs2bPn3n379h1bW1s7fp/73GfzJLGmdpAKIdsQikbGHvawhzXuEfJNIS+F7AlP+gDvxVBuYW7JaUElJwulfmNs/wxNO1RSDSL9++rf/ayzztpsEj396U/ffEF74QtfuHHZZZdtXHbZZRtXXHHF5gvtddddN3QSTuqlcBzCqKRp5PcYpURSrn0UiSQvk2688caNG264ISmVVCxFcslGdyNdc801m7LJ5hWveEVtZ5KVT6W56qqrQlHVR7w4sfKkNPbvpn9f/3XQr4/dNeNjJYwVMZGMueGGGzZ30ngpE4mZVIsmJ2ZSrZpcs2YSwsZ/vt785jfXvlZXXHHF5udflxhfcMEFG894xjM2mzdnnXVW7RrqmzgpeZNr4lgBnxrXHeXaGkmcqJVpT7Sy11h7r7Aip0TmqNCxO3TsyJVt6ERCJ9XSOSl11tfW1o7v27fv2J49e+5dWlq6Z2Fh4Tsi8u2Ge3Tbe/8oQqhJArWRP03Nn6jxo9LHN35U+JRKn+j0ri9LPN71JRk+tUubPndJPNplT+yy+3ys8NHRLtvy+fdSFz7RLh9t+bxNBi39JuHj9/h44WPHul52MpHwOSLVHp+LJL/H5zlSJnwOSbXHp43wsYubxyl8/NRJTvi02eEz7WPZ+xI+XaQPwqcwfe7xKRE+4zylq2Sk6/4mVvg8UEZv+KTGuezS5qjhY4XPYakWNj9VyoSPLmxOCZ9LZVCjvEzSwic1zvXzUo1zvV4GF/1bpVrWnBrnersMbiR2nCt1FPuHpBI+etPSdk8kfHRRs9Ze9VSuP5ZqlMvu7rGLmm27xwqfv5J4jKup2RPJnratnhLR00byWNEziswpFTi9Zm5u7l9SQkh3B9mGUMnIWE4KeTFkpZAfH8u1hfzpY01iKNcc6iO5F5icJIpkkZVEOVmk/6qn/xw+fHjj3HPP3XwxvPDCCzdfGF/2spdtvkhef/31jU2EPuVR0z6jLiIpJZOsULJJtZRsvFiIpJOXT22SElV9JSdO2sT+XXNfk9TXMWrH2Oj3KZIyfYmZPn9WS9o1+nN7/fXXb37OXvayl21+/i688MLNz+W55567+Xk9++yzw8+0lzZRSzIS4yl5M4og73oNTI3XWpHjT7PKtXL8mFXUzFGRk5M5ZxSOXGlDx+zSCYXO3Nzcv0z4vj2KEGpqAbWRP7nGT1PTJxrzyu31yUkfHe3ywkelj2/5RMJHWz462vXpkyk5scsKn/dJtbzZCp/bpVn4RHt8vPDxe3wi4WMbPnas64jEwsfv8WkSPrq4WaVPifDxI11dhM8ZUiZ87HtnTviMMtKVavdMe4fPOIXPpBzMlhc+OdHTtenjhU+J9Ektb+5jaXMkfewH77tN+hjp6rKwuUn4qOyx+3si4fMCqU7oukjq41xHpBI+dn+PP45d2z1+f4/KnpukGudS4RONc/ndPTrOlWv3/LrE7R5d1tzU7lHZ8zkZiJ5I9jQtabayR5s9dmlfaozLip5I8thGT7STJ7Vkue1oViR0RnmI+3bL/MskMjc3952FhYV7lpaW7l1ZWTm6urp67MCBA5sNoVRLqKsUKmkLWTHkG0N+6bQmekmK5JB/Mcrtm4gaQW1ejtqIolJZlBNG9iXK5tChQ5svoOedd97mi+kFF1ywcckll2y+tF522WUbV155Za2FcN11123cdttt2RfxppfnvtoT0Yt6Tg7kRJNPJCHaRoVGJKv6iv1n9PFnzn1N2nxto+91n9/7tnJGv9+33Xbb0M/zlVdeWfuZv+SSS2qfifPOO2/z83Lo0KHk56pU2DRJm1Jx0/Ua1CRwomtiicTRNo4X1vZabSVOSuRErZyuMifVztGGzoEDB46vrq4eW1lZObq0tHTvwsLCPXNzc98Z83227b2/D1mUagR1FUF+/09quXNuzOtuKR/v+prUx7v+WirxE7V8dIlzyT6faIHzb0vzWNcHZXh5sxU+0ViX3eOjv9R9g8THs0eLm6+VwfuEjnVdJYP3DT2pq0T4pBo+do+PlT6zJnweJPX3S/veOa6RrlGFj31/R/g44eOZBeHTRvqMQ/hY6dNG+OyWvPCJpE8kfCLx40e6RhU+3yvDY13RDp+U8Gka6Rq38LlMmoWPHedKCZ9oWXNO+OjunvfK4LcNVvjo/h4VPh+TervHH8OeEz6fl+FTuf5M4uPXreyxY1wlzZ67pUz2+EZPtHA5tWS5q+QpET3jEDjfmZH8v/n5+XsWFxfvXV5ePnraaacd27dv3/G1tbUTXaRQ6sSxJjHkG0NNraGcHEr9Fj23u6LLb9C7/oY9J4siYeT3XJSMoDUts87lzDPP3BxR0zzvec+rvTRfdNFFtZfqyy+/fGj859Zbb+0kGUpFwDhaTH3Liu34Z+8i32699dahMT3dU6O56KKLaj9jz3ve82o/g0984hM3zjzzzMaf36blxG1GpCKxnPrc9nFNaNtAbNplFl0jSiROqo0TNXKaRE50slUXmbO2tnZi3759x0877bRjy8vLRxcXF++dn5+/R0T+35TvoX0LorYtoT7kT67xY5c79yV9/kbS4126xNm3fKzw0abP56Rq+vyhVEe1q/D5HWk/1qUtH39al451eeGjLR9t+LxRBs/9t8qw8InGulLCx451TVr4qPR5jPQnfA5KJXx0YfO0hE/XkS67tycnfLrs7+kqfk5p4TMu6dN1pGvWhc+a1I+6i6SPHecaRfjYlk9X4aNLmw9Jux0+ur9nFOGj+3tU+Pys1Bc26wld4274RMuateGjwkdljz+Z6y6pH8OuN0+7qFlvtLqo2e/t0XZPtKT5b0/Gyp6/l/zpW9Genjatnr4kzygyp7Vo2UK5Z35+/t7FxcV7l5aWjq6srBxbXV09fuDAgRNra2vrdrl0ND5WIoasHNIFm14ORc0hL4dKBFGuQRQtpo5eAP3LX9PS00mMXpQssk4levlNSaSUSCqRSY985CM3X97ty3wklTRHjhypiQGfa6+9dnPfTJTXve512aZL17RpyIzaUOqa173uddmvzbXXXpv92h45ciT8nngZY7+nJT8DqZ+f1M9b6uez9Oc71QIc96ho7rOb+txGgtcvNM41cEoFTnR6VTRWZSWOP568rcixY1a6DHltbW39wIEDJ1ZXV4+vrKwcW1paUplzr4jcM8X7Xmn6FkRtZVBX+dNX2ye10DmSPiXCR6WPXeCswid1TPtdUhc+Otb1uzJo+ajw0ZZPNNb1IalO61Lho6d13S5lY10qfHSs62Zp3uMTCR871vViye/wSY10tRU+qaPZ2yxtfpikj2Q/KHXhY6NjXV74+KmTSPT00fDxzZ5S4dO22VMifMYhe8YtfLIgfOrSp/Skri7Cx450qfTx4icnfGzTRz+QusPHyp6D0o/weZSUN3wOSXfhoyd0tRnp8sKn74aP3lR8w+f9kt7f8zGpZpPtOJdv9/yhpIXPf5L6OJdt90R7e7zw8bLHtnus7InaPbkRrtQR6k2ipw/JY0XPOATOPdstc3Nz9y4sLBzdtWvXsd27dx/bu3fv8X379p1YW1s7cd/73re1GOpbDkXtoabxspwksi9eTaIoSurlz750+hfQXDvI/9/7f+//u6l/3ySRciIpN6rmBVLTCWp9yCX/8tsm/v/HOeecMyQ5xpVzzjkn/DOM+vcYRcI0nQRVKmhyoib3OUktIm7696nPRWlLJ/oclYxKNZ0e6L92JfImN0YVtXD6lDhtRc5973tfbeWc2Lt37/Hdu3cf27Vr17GFhYWjc3Nz9077ftVj+hZEJTKor+aPbfqUnOjV9hSvv5NK+Fjp83UZFj65fT6pXT6R8InGuj4p9bGuNsKndI+PjnU1CZ/rpRI+PyuDA2B0j48KnyulPtJ1RIaFjx7N/hPSLHxKljb3IXxsu8cLnzMk3fLRd0u7x8e2e2yzR6VPn8InKlaMS/j0NdI1C6IH4SPlsmc7CJ/vkVj2aMYpfA5LNdKVEz7nSSV9+t7hY4XPjTK4uOsJXb8g8QldqYXNt8vgxqLtnibhk9rf87sy3PBJHcX+RakLn9JFzSp7fLvHj3JZ4ZOSPdEYV67V0yR6Ssa1Sto7bWTOtB86t0zm5ubu3bFjx9GdO3ceXV5ePrZnz57jq6urx/fv33/i5LLp9bW1taFRsrZyKLVvKCWIUpLI7x+yJ5elmkQ5UdRGFqUWuPqTeFIvx5Hwyf3n1Atz1FLIjZu0GUFpI5RKm0m5pFokKVGR+7+fRPr4OzSla1MmJWhyo0+pRk3pz1zJfzf6z02fl9xnrau0aRI3vnnjrzN6/UnJm5zA8XtxukgcO1q1tra2odfn/fv3n1hdXT2+Z8+e48vLy8d27tx5dMeOHdtN5Iwro0ihqAXURv6UtH38Yueo7dNG+tiWj0qfkgXOvuWjJ3ap9NE9Pp+X+Ih2FT6/K9UeHx3r+rikj2fvKnxKGz5W+FwrA+HjGz5W+NiRLj2a/aekWfj0ubQ5J3yids9DpXoHtGNdKn303dEubbbtnvtJPM7lhc8BE/ue64WPvhuXCp+mZc0Iny0qfNqIn2k1fKITuyLps1eGpc8+k9RoV0r4qPSxJ3Wp8HmgVB/a06USPg+Wqt1jGz4PleHFzSVjXY+V6iJ0llQjXedIveFj9/j4HT454XOhjDbS9XNSH+kad8PH7+/xwueTkm745ISPjnN1ET5Ru+duKZM9pWNcpa2e0jZPSXtnnGLnXtKYo/Pz80cXFhaO7dq169jy8vLxk3LohBknq+0ZKhFE0WhZqkFkJVEkilJLqnONokgWtRVGVhrlXvZTY2lNS2WbWhZNoqiNAEr957b/3dyfOdWsKvnnpIRUifxok9I2WNs/c8nXqI+vf5s/Y07cNH3vUl+v6Gc8t8vGfmZKmmQpYZMal0o1bqIlxilxE+3CsQ2caJSqROAE+3F0rOrESYlz/GQb59j8/PxRETk6A/eDWc04pVBJC6h05Ktt28e3fFLjXaWjXV74/DepL3D+qtTHumzDR1s+Knx0tOsLUj+xywofHev6lFTCx57U1bS4+Q4pEz52cfObZPC8/wYZPPu3FT5XS/eRrvNl8J6j7Z62I13a7vlRqfb3NAkfP87lGz6plk8X4WPfU22rJ5I94xA+kxjp2orjXFMXPl2kz7RaPn0KH5uc8Nkvw4ub9YP0XdJO+JxucoZU4sdLH234PFxGW9xcInxsw+fZMhA+dmnz8yV9LPsREXmR1I9lf6kMLsIlp3TpDp/oWPamHT63S35pc67hkzqOPRI++luRNg2f3P6eXLvHyp4+hU+T6Gnaw9PU3hm3wDlK+s3c3NyxHTt2HFtcXDy+tLR0fGVl5fjevXtPnBwrWy8VRDlJ1NQksqIo1ShKtYpSzaKoXRSNollp5P9zkzyKWkdt96eUNEX6kiNt5MK40rfwmfbfp8+/U0kzq8seqaY2TUrSpD4fqROmImETNW1SbZtU4yYSN7nmTSRvSgSOSpyT41QnVlZWji8tLR1fXFw8vmPHjmNzc3PHpn293kYZpyAqaQA17f/JiZ/cMudUw6et9PG7fP5W0se0/7VULZ9cw8cLn89JdUS7Fz6phk800tUkfN4h6YZPbmlz2x0+/pSuIzLaDp/USNc5MjzO9aPSfEKXbfekpI8VPloGOEPqO3z0XVLHuazwifb3+HGuSQof3/DJvdcjfAyTED5tpc84hU9O+njhUzLWFQmfkuXNuSPaU8Inkj4PlHTLJyd8opO6flDqx7M3jXWdJYOLk93j80Sp9vg8TSrpE53U5ff4XHgyVvhcKoMapQofbflcLYOL8itF5FVSNXxeLQPh8/MyED7a8mkrfP6dVMInWtocCR97SlfTDp9RhU9qnKt0UbOVPTnhE53G5Vs9uUZPJHtKd+70IXZKHhKPkelnfn7++MLCwvGdO3ceX15ePrGysnLipCRaP3DgwPrJl6fNl6k2oig1cpaSRTlhFEmj1M6iqGmUkkcpgZRqH6VEkhdKbU9MygmmpubSqGNKo2RSgqSPlHydSr72Td+/nIBJ7V9qEjNezkSnRzVJmpSoiT5TqZaNFzYpaRONTLUVN7oL5+Rx4+v79u1bPylvTiwvL5/YuXPn8YWFhePz8/PHp30dPcXTlyDqKoLajnxZ8ZNq+pQscW67wLmL8NHTuqY50vUuGT6lq63wKTmW/WekGueywudFMix8LpT6KV0XyHDD51yJ2z0p4dOm3RM1fKL9PSp7tNmjskePZR9lnMvv7bGyxwofX4aI3p3byJ4m4TNu2dO2zDIJ19KKWRE/05I+/ocpkj5e+OSkzziFz/0lvby5jfBR6aMNHy98Hi2V8PFjXY+XgfDRlo8KnydLXfjYPT7Pkbrw+XGpj3VdJNVY16VSjXWlhM810p/w0T0+KnzeJWXCxx7Lbnf4WOHzezJ8JHskfKKRLn8c+1elOl1BK7lW+HQZ54oWNefGuNq0enyzp82Y1iRlznGydTI3N3dix44dJxYXF0/s2rXrxO7du0/s2bNnfe/evev79u1b379//7o9vcwvq/ayyI+epYRRJI26iKOUPLIvv14geYlkRZKVSamkpFIkl/x/9ildSlyysDjXEilpkPSdcf15mr5OqVEln+h7FcXLl1Tsz5D/+fI/f/7ns0nStBE1KVmTEjZ+VMpLG7e8ePM0qv3796u4Wd+zZ8/67t27T+zatevE4uLiiR07dpyYm5s7Me3rG2mdvqRQ6nmji/wpbfzk2j7+yPaSBc5thI9KH32m/JpUp3XpaJcKH3taV67hkxrpalra3Fb42GPZdZzrF09G9/fcInG7p0n4vFQq4RPt79FfUr9Qhts9Vvg8SyrZ8zSp2j1W+KT290TCR6XPD8ngna1kYXNK+Oiy5gdKLHz8O2huYXNuUbMXPtE7c9NR7FtV+EyqWNNK+MyK7OlL+jQta8o1fdoe0d5ml48mt7zZih//gYuETyR9Dkpd+qj48cubo7GuVMvnsVK1fHLCx7d8niED6WN3+ehYlxc+2vKx0se3fK6SdMtHx7pulGqs62YZXPTfIPnFzb7l806pWj53SLXH54MyvMfno1I1fP6jDO/wscJHT+n6nAxukl+Q4VO6ooaPFT5tFza3ET72VK4m4VM6wpVq9HSVPOMQOCfIqZH5+fkTCwsL6zt37lzftWvX+vLy8vrKysr6aaedtr66urq+b9++9ZPjZ7UXRt8uSkmjnDjy8qhJIHmJFImkSCapUPJSKfqfpRpKOdHUJJ3s/6xUSKUEVUlS0qM0bf5Zbf8eua9FTrbkxEtTQyb3vY9+VvzPkxczVs6UCBo/DhWJmhJZY1s2urT45JjU+urq6vppp522vrKysr68vLy+a9eu9Z07d64vLCysz8/PT/06Q8aeSUqhphZQ21GvSPhEbZ9on4+KnzbCx+/wUeGjvzRU4aMNH235jNobIAonAAAgAElEQVTwscJHGz6fkMHzctTu+ZBU41x3ykD2vEfica5RhE+0v+dnpNrfowubXyJVu+enJW736LvM+TIQPrbd4xc26zvSE6Vq9zxBBu0eK3weK5XwebTUGz6R7Hm4VKNcdpwr2t1jhU8keyLhY0/o8keyj3Iyl8qeJuHj9/b0LXu23QhXju0mfGZhgfNeyS9w3i/pfT4lC5wfIPl9Pgel/Hh2O9rVpuXzYxJLn6dIfXlzJHy05fN8qY5n15bPxTK8y+dyGUifptO6XiPV8eyvlfry5ibp83YZCJ93SNXyebeUjXU1ndT1+1KNdd0lw8JHWz5/JvVj2W3Lp48dPm2Fz/+SfmVP2xGtJsmDzCETzdzc3KY0Wlxc3JRGu3fvXteWkYqjk00jHQupvcSWCCQrkVIiycqkJqFkpVIklyLBpJJJ4+VAk3iKJJRPNNLjRUVJcv9/xvn/O/Xfafp65L6W9msefU/8981/X/33PSVkrJRJiRkvZ5oEjRuH2lhbW9vQZs3q6qpt12zKmsXFxU1Zc7JlQ0ifaSuCmuRPm2XPqbZP03jXuITPN6S+tFllj7Z7dKTLy54/k1j42HbPZ2XwrPt7Mnj21XGuT0q8v+cjUt/f8z4Z/IL1DhnInndLWbtHlzW/UarTuW6SfLvHHsd+tQzeLew414ulavdcIlW75yel3u5R4ZPa3WPbPSnZo/t7SmSPP449Wtac29vzIKnLHn2fvL+k9/bYRc2p/T2R7FHh02WMq8+TubbjKFcnxv2H2mrSp+99Ptr46brAue0S55JTu3L7fEqlz+NleJfPYalGu7TpE53YZaWP7vJR6fNTEo92XS7V8mY/2mWlj4523Sj15c2/IGW7fH5VKunzTinf5fNxGfzmwi5vzkmfP5ZK+tjRLtvy+S8yuOn+pVQtH5U++luZr0vc8rlbhse6uox0tRU+bWRPJH1SkmdSMmedkEllbm5ufX5+fl0F0s6dO9eXlpY2JdLKysrGnj17Nvbu3buxurq6sW/fvo39+/frEc2b/xq1kbxQUqkUiaVIMHnJlBJOXjrlBFQULye6xAuP0vTxzy75O6a+Pv7rmPp6++9L6vun31//fY9kjBl1smJmY9++fRurq6sbe/fu3dizZ8/GysrKhsqZpaWl9Z07d1pBsz43Nzf1zxE5JTINEdRl90/peFcX4dN0PLsKH332u1vSwsfv71Hh4xc2e9nzpxLLnj+QSvZ8+mS02aMndKVGuT4og3bPnVIta36XDJ7B3yHtjmO/RdK7e7Td8yqpj3LZZc2XSzzKdZHER7H73T3PlPrunqdI/ij2trLnX0td9jQtaj4ow4ua+xrjSi1qbjPG1Ub4dJE9fQiftg5jZoWPZ1bkz7SbPiVtH7vPJyV+UuNdfp+PjndpZc4KHy99bP3OSp8HSX2066BUH/qHyGhNnx+RSvo8TgYXKR3vOlvifT626fMsqfb5nCeDC6Rt+vyEVKNdPyX1lo9Kn9w+H5U+r5GBybf7fG6SMunzdqlGu2zT571SjXZ1bfr8nuSlj452lezy+YrUWz46j6039G9KvLw51/KJTujy0seezGWlT0nDJyd6mvbw9CV5uj5obhCyFTM3N7cxNze3MT8/vzE/P7+xsLCwsbCwsLFz586NnTt3biwtLW0sLS1t7N69e2P37t0be/bsqQkmlUwqmg4cOKCjNZsNDh8vFZri5USbqOAYNaP8GUr+jv7rEkW/rgcOHNgULypfrIDZs2fP5vdLv3/6/dTvr36/9fs/7Z9DQjpmklKoTetnXMKndIdPtLTZt3vuluETur4hg2dFlT2+3eOXNfvj2LXZ8wUZyJ4/lsEolzZ7fl+qRc2fkvqi5tQol+7teZ9Ue3u02XO7xLLnLVKXPbdJfDLXz8vwouZI9rxU6qNcVvboGNeFUi1pTjV77BiXlT1PkuoX4+fIcLPH7u0pGePyJ3JZ2ZMa49JigLZ67HtkJHtKxrhSrZ5cs6fNGJdN37Kn1DFs+b09OWZF+LSRPuMQP32d3pXa6TPqce0qfh5goh/oB0k76eN3+qj0icRParzLSp9U08cvcY6kT7TE+YgMxM9LZGDfVfr48a5rpH5Uu453vU6qnT63Sl386HjXW2RwM/llqaSPHtWeWuIc7fTRpo+e2uV3+qj0+axUS5xV/Nimj4qfaLzrryQe7ypt+pSIn5Kmj4qfUZs+bfb1IH8I2UZRKWGjwiKVHTt2bMqNvrJjx47Gf270Z53214+QbZJpNH+axru67PIpObGr9JSuphO6bLPHjnHdLcPNntzJXHoa7H+V+lHsuqT5i1ItaVbRc5cMj3HZnT2flPSS5g/L4Pn5AxKPcdlmT26My57KdbPEY1y21dM0xvUiqY9x+Z09Knv8Eey6s0fHuJ4q6TEu2+x5nFTNHj2CPSV7Ssa4rOw5XdKyxwof2+6xosfKHhU+dowrdfS6pq9WT6rZM+4Rrm2ztyfHJMzUrI14pcRPyeldVvr01faxwmeUto9+4A9KJX7a7PV5hFTS55FSb/s8Vuptn9yIl9/rE7V9dJmzFz8XSyV+fNtHR7yuksEF/BUyuKDrMmfb9kmJH7vX5y1SiR89vcu3fVLi58MyED+5tk/Tce2fk6rto40f3eujjR8d8Wpa5jzKXp+o7fNPUnZqVxv5EwmgNkubx7G3p4/q+bQfnAkhhJBZSer+OA2xk5I8bRc2l+7riY5j79Lo8aIn2tdzt6SPYFfJY0/jskew+xGu6DQuK3r8cmbb6mlzGtcdUm/1RMevv1WGRc8bZPAMryNcVvTYVo8uZ9ZWj4oe3+p5kdT39dgRrhdIJXvsaVznyuB9xjZ7mlo9uqBZWz2R6FHZY/f1lLR6/AjXg6SSPV70dG31dNnXU9LqiZo9uUmcWdrXs2WFj+VUEz+jLHMuOba9qe1jx7tyJ3hZ6XM/GV7mHLV9Tpd82+ehUrV9vl+GpU90gpeOedkTvLTtY8WPb/s8XWLxY49tf4FUY17RMmdt++hun6ukEj+vlGqhs4ofu9vHj3lp4+dNUomft8rgtwn2BK9oofMdMhA/75fBTUzHvD4igxudHtvuT/Gyo16+8fM5qRo/utS5ZNRLxc/XpH6Klx316rP1Uyp/RhFAuQZQSQuo750/fQghpBEhhJCtkEnd8/q4P4+ynLlpIXOp5LHPPZHkye3paZI8TaNbdk+PFz1+dMsfu+5Ht1KNHhU9n5FK9PhTuD4u1fiWih7b6LlT6seuv1Mq0WPHt6JGj4qeW2Xwy9vXy2B9w8+fTLSY2YoePYnrchleznyxVK0e3dWjosfv6olO4tJWz2GpRM/ZMngv0vEt3dejx66r7IlEj5c99n1NRY/KnoNSyZ7TpX70upU9+s4YyZ7vkuZWj232lLR6bEbd1TOJZs+siZ5TVvjMkvTJyR//Q97nbp/7SLrt4xc6q/jRD/7pUm/7lDR+VPz4xo9f6qxtHxU/utvHN35U/DxV0uLHNn5U/PykDMSPXepsGz+XS/0kr6slXupsGz+vleHGzxukavxEO35+VerHt/vWj4qfD8rgJmflj239qPzRPT+51o+XP365sz3CPTXypfLnG1Jv//yd5AWQyp9/lPyC59ToV2rRsxVBXgCVSKBRjnFPPRSOeyH0rMik7Z5pvyARQmYr074mbYdM455YInPaNHZKRrNSYkflTiR2mhYwp1o8XvLos1ZO8Kjk+ZbETZ6vS/WLPx3Zsk2eEskTtXmisa1oR89HZPDc+xtStXk+IPHYlu7o0UaPX8isx63rQuamRs+rpd7o0ePWtdFjlzLr+NZPSyV6/AlcOrplRY82evz41hMlXspsGz3R+Fau0ZMSPX5866DURU+0qycneXyrJyd5ZnFXzzRGuLZFqyfHrMifrbDbp3Sps2395Hb7tBn1up/U2z65pc5nSFr8aOtHR71U+jxCqouUjnpFjR97mpeVP4dlcHG04ufpUomfZ0td/Fwg1aiXnuhlWz+XykD8aOtHx71U/DSd6OXlj239+D0/KfljR77ukGH5k2v+fEIq+fMpGcgf3/y5S7q1f/RId9v+8aNfJXt//kHKFz63EUFNMihqBVkRVHIKWElTKCeI2sqiaYujWcq0X1IIIWQamfa1d9ppe69ss0+ny+lZObGTa+20FTsqd7ru4kmNaX1LqvaObfB4wfMVqQSPbfH8Z6mPa3nBo02eP5LhJo+2ePR4dTuylWrypCSPbfLofh5/6tabJC95bpCqzfNqqZYxXyP1/Txe8mibx0oe3dHzQqm3eVKixzZ6nizDoufHpBrfika3Hi3196foqPXU+FZK9HyPDIsezf2k3uppGt2yse+jUaMnkj1dRM+4Wj1bvdkzVWat8dOH+Omy2yc6xWuUHT8li51zo15e/vjWjxU/3y1V4+d7pFz+pHb8/KBUF64flkr86FHuXv6cLYOL4jkyvOdHx72s/PGtn5z8uUTqzR8d+bpSmuWPLnnW071eL4MbjG3+3CbpsS8VQH7s6z1SnfClAuhDUhdAqWXPqVO+PivxwmffAGra/WNbQHYM7Bsm35TBg8a3ZPDgcbekR8EiGZQ6ASw3GubHw3JSKCeHcq2hrqKopFVUkiaxNIpk6jvTfnEghJBTNdO45re5P5VImRJBM4qsyUkbn5KGjh/B8mNYVuakhI6VOimx8w8Si51vyvBoll22HO3hsUuX/1wqwfMlqeTOn0h68bLu49FRrd85GdvgiXby2AXMkeC5XaoFzG+XuuDxp229UapfuN4s9aPVtcnzaqlLHr+EOSd5LpFhyZNr80RjW5HkOVvqkkdFz5lSjW7l2jx2bMs3elTyPEQqyXNQhse2/ELm3OiWX8jcRvKUjG6lxreid+Yux63T6JkwsyR/JtH4ycmfPke9RpE/qdO8oj0/kfw5KM3i5/tORuXPw6Vq/Xj5owueVf5EJ3ul5M9TZXjfz7OlEkAqf+zY1wulvvPniFTtHzv25ds/uuxZd/6oALpe6u2fm6RqAHkBpA2gt0l+/Ovdkj7mXUfA7OJnv//HL39WEfRZGW4CfUEqEaQnf6kIUhmk42DRCWB2JCw3FvYtqUbDNE1SyIqhqCmUawul9gf55pAVRTlZ1CSNUgKpSSZ1kUtdU/IQ3Zes6pquLxGzmmmLOEK2eqb9Ge47k7qWjnK9H+d9qOQ+mLqH5uRMdKR5FHu/bxI3uXGrJpFTKnO0qXO3VEInkjoqdr4ucWNHxc5fSn0sS8WOb+2o2NHRrD+W4eaOH8+ye3ii9s5vSCV33i+D59c7pS543iXDu3i84NEGz21SCZ5bpBI82uK5XuqnbKWOVLc7eS6X+k6eS6RawKyCx5+29Vypn7b1LKl+8axLmJ8kleQ5R+qS5yyp7+Z5jFSSxy5htk2eH5B0k6dU8jxIqvc43+ZpK3m67OfpuqOnq+TZrqJnSzBu4TNu+dNUA5v0uFckgPwHrkn+2A9zJH/u59JH88fKH9/8iRY9q/x5rNQF0OOlLoAOy+AC+yQZGHU7+vUMqUa/vAB6vsRHvF8s1fiXbQBdIdUx71fL4CaiDaBXSb0BpCNgN0p14tdNUi1/1v0/VgK9VQY3O20B+QXQ75ThJtD7ZHBD/aAMRJDebFUEfUyGTwGLlkH/vsRjYZ+XugyKhNCfS1oI2XZQdEJYWzHk5ZAmag55SeQTySLbKGoSR6lEMiklltpIphL5VJKUoGorrppS8kDfJuN8+dgKGeXFjZBpZtqfnWmm7+tgToQ0pe21v+29pes9LHVPTN1D/zmRlKCxTZuUrIn25HhpY5cje3mjAic1aqVRiZMSOVFLR5+f/I6dSOiUSJ27ZFjq/L4Mj2Tp3h2/YPmjUu3f+bBU+3feJ5Xcea8MnlffLdWJWu+QSu68XYbljm/v3CrxEerXSzWi9XNSjWip3LlaKrmjDZ7LZFjwXCT1E7ZU8Fwg1eJlFTzPlmofj23xWMFzSNLLlx8ndcETHak+yrjWQRm8j+nIlpc895dY8qjoaSt5vOjpU/J03c/D2NaMMWvSp8/WT07+tBE/fS55jvb9ePlTuuxZLxZe/jxQYgF0xsmUtH+8AGpqAD1O8uNfT5RKAvkG0DMlPwJmJZDeEGwL6FIZHgNL7QGKRNANUj8B7GapxsF0F5BvA/2SpBtBt0slg3wjyMogbQbZ3UC+GeRHxD4j9XbQH0i1KPouGd4VpNFxMRVDdnG0XR6tDy1eEKUk0delkkQaFUVeFtncLcPSSMWRJiWPbLxISsmkqIXkBZNPSjil5FObtBFVuaQewJuSeqDvW35NI21fitpIub6k3TjTx4tm1xfY7Zi+vkbT/rlo+rkdx+dm2teCPiRHSdpce0uu6yX3h673ntS97J8SieSLT3S/jYSMShnN/whiJY2KGt+2uVvqzxNW2Ki0UXFjn028uLHy5qsSH3muEucvZLiZ8yWpH4Guz1ufl/ro1V1SjV/9gVTjVzmho00dP4qlQicldd4jg7aOSp1fk7rUscuV9RQt29x5g9TFzutl8Hyscuc6GR7NiuSOH896kVRy56dlMJ5l5c4LJG7vnCfDI1oqeJ4sw4KntMEzDsFjd/KUtHjse50XPE3jWl2bPH0sYZ7Ubp62ogfB08AkhM8o8meazZ/Uvp9Rmj9+7CsSQNER71EDyMqfvgSQSqBo/MsufvYCKGoBqQTyLaBDMrg4H5b0se9eAp0ngxnd82VwQ3i+DG4QL5SqCfRTUhdB2ga6TKo2kBVBvhF0rQxkkG8E3SiD0bCbZHAT1FbQG6W+HFpPBtP9QLYd9Ksy+G2KFULvkvopYSqFPiCVFPL7gqKWkIqh35ZqbMzKoc9IvTGUEkTaHPI7hb4kdVFk9wtZWeTbRCqMImlkxZGXR14g+caRFUk2XiqlGklWMHnJFAmnKNGDaiSl/jGR/1mQlLjqmtTDelsRFgmxtkm9dDSJtT5k2ygpefkqeVmbVEpeLkm/mfb3vM3P5TQ+Q21FRFtB0ZSm65pP2+tmH9fq1D0hdT+JZEqTWLFyxSd1T7T3TXs/vVtiEeOFTErKeDFjBU0kaSJRo9FnD3uylcZLGxU3GhU4Vt7k2jiflVjifFryIkfbOR+Vejvn12Xw3Kd7dazMuUOqlo4VOrpj51dk8LypQueXJBY6b5RK6twildR5rcSNHZU6Ja0dK3YulWrvjoqdn5SqtaNyxzZ3VO48S6rmztNl8H7wZMnv4Mm1dx4t9REtFTwqebzg8SNaKnj0nemgdBM8XvLY97o1yS9eVtHTRfKUCp5R2jx9Sp5ZEz3bRvh4Zln+9NX8aaqgtZE/bSVQ6e4f/0FPCaD7mqRGwO4v6RGwaAeQSiAVQfbi931SXwJtRdAPSnz0e24c7MdkeBdQbhzsmVLtBNIbxHOl3gh6gcSNoEtkeDTsMqnvB7LjYS+XgRDSm93PStUMuk6qU8LsmJgKoVtkcFMtkULaEvoVqZpCKofs2Ji2he6U+iJp3SOkjSEVRB81+bjUTxbz7SGVRJ+WuEVkZZEVRndJXRrlxJFvGPmdRF4iWZFkhZKXSlYsWbkUNZM0f5PI16VZPkX5hgxLKZ9vJuLFVU5gpXJ3Qf6+IP+9IKmXgRJRNmpyoq1Jvo2SphettikRfuNM3zLxVMy0v4d9/0z29Vlp8/kc57UiJy6aZEYqJdfQu4O0uZZ7QRLJEp/UPecbieTkio+9J9p7ZYl8sfdle7/WRcV6P/dSRsWMyhnbqokEzRelPi5lJY3GNm5U2GhU2uh+HC9uPiVpeaMCR0ertI3zEakWI2sb5wMyeG5TkaMSx+7R8eNW2s4plTlvlPRunRtl8MzqR7CulfpJWSp07J4dK3VeLPWj0a3YUaljGzvny+AXtvrM/hypGjtW7DxVKrnjxY6eouVbO7a582iJmztt2ztW8ByUutzxp2pFI1opyeNbPKkxLY19LzxNRjtGPSV59N122pJnFgXPtpQ8KWZN+IxD/nQVQJpR5E+pANor+QZQbg9QqgUUNYFUBOlF7aDETSBtA6UkkG6ut+NgKoIeKZUIerQMLtSpRlAkgw5LvRWkQsjKID8e9lwZyCAvhHw7KBJCL5FKCkUNoZdLtThapdDPyeBGet3J2LExv0T6Fhn8pkXl0G0yuHm/SQY3cx0h84Lo30oliGx76J1SXzIdNYisKLJNIpVFXhh9TIbHzT5hEskjTUoipUSSyiQvlFQqWbGkckljJZPGyiabL8lwc8kKKCuhrIjySYmpSFLZfNnkrxL560S80Mrlq4l8rSApKRbJsUiUlaZEqLVJ6iUnldTLUlNSL19tk3q56zttXzrJ6C/ofaevn7muP/NtP1t9f7ZLBEVKVkTSoiSp62Pq2trm+py6xqfuCfa+Ed1XvDzxEsXG38vs/c7eB+290d43o/vqFyWWLypgvIRREaMyRoXMXTIsZXyjRgVNJGc0Kmm8qPGy5uNSFzbauNFYcaPtG9/A8eImauGkBM5bpTr1KidxtJVzs1R7dHwz5zqpt3NU5rxSBs+qKnSuksHzrJU5l0ld5hyR+jHo0QLl50v9lCzf1Hmm1EexVOo8SYZ37ajUebykxY42dnJiR99BcmLHyp0HS7298z0Sy50HSLf2TtTi8YKntL3jGzw5wRNJnl2SljxN78JNkmecLZ5JyR44ySSt2rjkzzgFUNcGUNcWkG8CNe0BSomg0jZQSgQ9WPIyyI6G5WTQD0u8H8jLoLZC6GkyEEIqhc6Vwc1IW0LPlWpcLJJC2hTSkTEvhl4kw2LoShn8ZuQqqYshK4euleHWkG8OvVbqu4W0PXSrVMumtUH0ixKLordKXRTpmFnUKPIjZyqOUi0jjRVJViJ5kaQyyY6o2TE1lUoafSizcsmOsOnDnBdNXjjZWPlkBZSVUDafdcnJqbukenD1osrGP/RG+UKQP3H50yBfTCR6QM/lSw3xv22NpFkqf55ISqylRFub5KRcl6ReuEqSenH7cg9JvSyS6aaP723JC3+b9PVZsBKh6XNY+hmPREQqqetMdH1quq6lZEYuqWtudH3213AvRCIpkpIkUey95y6p5InGSxQvU6xQsWJF2y8aL1p8vHjx8kUFjJcwv+mizwW+QaMtmkjKWDHzfqm3alTQ3CFxw0bzThkWNiptfkUqaaPi5pekLm7+jQyex/TZzI5TRfLGNnFukFjg2DaOlTg6ZqUiR59BrcjRZ1Urci6R6iQsHblSmfMCqR95boWOPj+r0NGWztMkbuk0SZ3HSb2p49s6qV07OmXw/VL94tlOJOSkzkFpFjupxcptxM4BGW7u+PZOidzZLd0aPEvSfRfPNFs8SJ4ZY1aEz6giqOkHehwtoD4k0B5pHgVLtYGisbBcGygSQbobSC+Wp5+MXlAffDL/SspkkF0WHTWDdEzsUdJOCp0twyNjT5T0MfK2KfRsqbeFrBiyu4SsHLKtIW0OHZFqrtm3h66QYUnkG0SvlLooUlmkbSIVRrp76AapZJGOm90keWl028lYeaRjaFYi5USSl0mRUFKp1CSWVC6pYLpT6pJJRVPUWtJ8yMVKKE1KRmlsy8mKKRv/kJqTVlZc+fy2DMusXCLJlYp9GPcSLMpnEolEWZM0K42XaznZlsofFeSulvESL5fcy1hTSkTgrCcSldPKtL8WfWSUn6c2P7eRKMil5HPW9Flt+rxH8qFNouvT7yWSut7Za2IkNnKiI8rvyLAA8bH3gdS9wt5PfkvqjZWUNPGx9zU7Am6Fipcqmg+b+PusHWFS6aL3an8Pv1OGBYxKGBUxKmO0wazPD/o88Q6pt2i8kFEp8zapGjWaqFmTEjVvkErU3CKDZ6qbpJI1tnGTkza2eXONDLdv7DiVtnCulGqk6iVSNXFU4qjA0edOL3FeIHWJc74Mt3KeI9WCZCtzVOQ8VSqRozLnkFQnYek+HS9zvNBRmaNCJ9qtY8evHi5VSyfX1HmIDIud0yU/ilU6jlUidqKxrGg0q6S5k9q901Xs9NHgaSt5EDzblHF/g/qQQaU/pCUSqOSDk2sCpURQrprXtQ1U2gg6IPFFzbaCUlJIhZCVQVYIaU6XejvoDBluB0XjYg+TuhRSMWR3B/mmUJMY0hPFrBjSxtBhE5VDvjWkgugZMrg5piSRHSmzkigaLbOiyLaJjkh1c3+xVLJIW0UqjV4qg4cEu4tIxVGJPEoJJM0NMtw+skLpJomlkkblkgomK5dUMDVJJo2OuGl+WdLyyQoolVAqoryM8lJKxZQdl4sklea9BclJrJTU8nm/iX24/mBBogf0lBzz+fUgv5HIRxL5DwX5aJCPFST1cpOTcqPmt1rmEx2TevkbJb9NOqWvr3/Xn4W2P3Pj/PlPfeZSciGSDJFwyCV1bUldiyJp0UZg5GKvrR8I8v5MUiIkyp1SX+DbFC9NohaLlyhWpNhYqWLHk1SwaN4u9ZElK1p+SaomjJcuthmj9399HvACxo46aWNGY4XMzRJLGRUyKmU0KmesoPGS5loZPD9dI1W7RkVNTtbYtk0kbKy00REqK25eKPX2jZU3dqRKBU5K3kRtnCdJfcRKRc4TZFjk2MXIftTKjls9SiqRk5I5KnT0GT8SOl7mqNA5KHFLx0sdu2MnJXbsjh2/Z8dLnT7FTtfWTpPY6aO90+Z9uavcmaQ3gDExyW/ipARQiQQatQnUZSQsJYJSMsiLoL0SX7hSQsiPiaV2BbXdGxQtkD4o+bGxqC1kxZBtDGlryIoh2xp6tNTl0JlS3cz0NxR22XQkiZpE0VOkvoBa20R+zMzLIq3TRs0iL460YWRbRiqOrDw6IvWRNJVIKpIul7pIUpmk0SaSbyNZqWTFksqln5W6XPKCSSWTF02RcFLpZMWTl082KqJulWERZYWU5o1Sl1O+ARWJKiurcsmJrCj6oPy2TCLh5eVXFPuw/qst8muJpARaSW5P5J0NeVdB3l2Q9zSk5CWrr9wR5M6ClLw4klJyHH0AABJQSURBVMmk5PtlE33Px/kz1vTz7mVBKiWfv6bPcOqz3/VaYuWETZtrnJcZKbGRyi8n4gVIJEGi6D2j5B7jhYlvrlh5YgWKbbN4mRKJlZslvt/eJIN7sYqW15ro/TuSLipevHx5jdSfG/RZwo44aVvGjjq93ORqqQsZlTIaFTNWzlhBo5LmUqnGoiJJo89g2q7xosYuNPZtGy9tniPVguNI2jxNqhEqL20OS32UKtXCiSSOnnBlJY4XOF7iRK2crs2cg1KXOKldOqmxq5KlyWvSXeiUjmKVip1I7uSWKffd3EHwQO+M+5vcVf5MUwKlRJBdrpUSQSUyqEkEnWYSXdCiUbFoXMzLoGhkrGmRdDQ6ZsfHfGPooIneLB4sw2NkVg755lA0UpaTRJEs0hujNokeI3VJ5EfNHi/VzVeF0SGp7yLS2qz+9sWKo6hlZCWSbRv5E82sSDpf6iIpaiBpVCh5qWTFksYLpktlWDBZyWRlU9Rc8sLJNpnsGJxtNVkJZWWUFVI+r5K6oLINKC+rvLiyAkvzGpPrZFhq2aTkls2NLq8N8rpEXm9yU8vcHOSWRFIyrSRvSOSNQW4ryC8W5E0t8uaClL6MpURgl7xlQil5Kd1qmdTXruv31rce2qTk5zWSAqmUfJ6aPpPRZ9lLhlTaXEts08MmupblpEUqr0/EXnOj67MVHjb2Oh/9ssOKECtDrBCxrRRtpuRi72v2fmfvg6l75StkWKrYe+/VUhcsKcniZYv+ssnKFhsrXmw7xkoYff7Q5xHbltHGjAqZlJRRIWOljIqZSM7obhtt1PhWjW/WaFTWWGGj0uaQVL9MfIJU0kZljRc20T4cK21U3NgxqkjgWHmTauI81PxrJHAeIsMC56AMj1hp/JhV6ahVSuY0NXS81FmV+P2ntK1jxU4bqWPlTu7ErD6kThexM8poFpIHNpnkD8IoMqjLB6TkgzeKDPJSqIsMKhVCTeNiOSlU0hS6r0ubxlBOEKVGynTPkBVEmpwosi0iK4tUGFlR9AgTlUaRMLJ7iaw0suJIf+Pib+xeIP2Y1HcWWYl0SOoSyUYfNqxMUqGkUiknlrxceo6JF03Pk3pjSWWTHXlT6ZQST15CabyEsuNxKSHl89OJHJG6uCqRV00yK8oVQa6UtPSK5JdtX9lcncjPJOJlmZdmNqmXgpJcUxAv4LyES6XphadtXl2Q17TMdT0kEojjSOpFdCtnUl+71Mt6m7T92Sr5eS2VA6Vp+kz6z3GU1HVglOtMdN1KXeNS18TUNTS63lrBYeMlRxR7/U/dK+z9pOnek5IkR0xS977UvdLeT+191ksVjb1XR/dy337xwsVKl5x40WePZ7vkRIzKGNuasULmKVL90s0/P6mY0VhBo89kjzdJiRo7HuVlzY9IfYGxFza2aaPPnV7a6HOqfX71zZtc+yZq4ByU+vO1SpxopEpTKnCaxqzaNHN0pUVK5vQ1fpUTOiWNnb6kziRbO5OWOkiebcI0f2gmJYL6lkEl7aCuDaHUqFjXptBeSUuhqDHUtFuoy0iZzvF6QRTJokgU6Q6igzIsi/S3GqUNIy+QrDzybSMvkDReItnmkSYaV3uMDAslO77mR9hs/N4j21TSpEbcojxJ6i0mK6C8fLICKpJQkZTSPEvqgkoTiSorq6JmVC7nJ+LF1vODvCCRlPBKya8oP5mIfSj3kizKxUFSLwVt0yTcSnJpQV4U5MWZNL1QjSOX9ZzUi+O0E0nOVKb9Zy15+e47k/p5y/38R5+Xks+ZzZGGpD77JfKhJNF1q+la58VF6hradO0tuX43yQ+fH5cyIZJL1FKx0sTLE3vftPdTe59tuifb+7e9r1vBYp8D7PNB6hlCnzEOyXAjxo4y6TiTFzFewtjnIPt8ZJ+b9FnKtmfs/pqoReObNPa5zv7C0I5F6XOhFzWRpLGixj6X2udU+8tO+1wbSRsvbpp24qRGq6zAST3LRwIn1cYpaebY95FcK8en7T6dNi2dUqnTRuxMsq1DcwfGwjTlT1cBNEkZ1EYIlbSEmi5kTU0hK4j6ag1pcyjXHlJRVHIaWdOYWVtplGoXWWmUGkXzEklvwA9O5CEm9ub+0ER8E8kKJSuVoiXYkVj6oURyjSUrm3zsb65K5JOXUCkZ5aWUbT5ZQfWERM5J5FCQEpmVEls5yRXlqYk8vSFND9+lsizKswpybkMi0RblvIY8t2VKXoa6JiX8SuPbbuNI6iWSlGec358LgnT5WRrnz3nbz1zTZ7jkOuClQ5Sma1LTda1EWpQmuianruWpa/+TEykRIZEUsTmUiL33pe6VpRIlSiRWSiTLjySSEi6pNkwU+7zjRYwda/Kxz1X2eSv1bBbJGStlokZNk6CxiUTNA4KkZI0VNrnWTUrapMSNJiducmNVeyX/HpEarypp5ZQIndw71CwJna0qdRA8EDJtGdSHGOoqhCbZEvJSqEQMtZFDXhJZUdR0YW8SRV4YpcRRrlW0ZhLJIp/UbzS8MIrEkU9qRM0nEkm5ZpJ/gPCS6SGJ2LZS6kHGC6dci6lJPvn8QJASKRX9hi0X+5BYIq4igWVzZkEeEyQlvJoEWKkQ6xov0KKc3TKpF4o2Qq6NqCtNW6E3rqRE4bSTehHdCpn21y7KNH/GcoLgUMu0/Yw2iYUS4ZBK07WqragoSdM1ueS67kWHb5Xk0iREUnlUIqmmSiolMiW6n6fu/U2SRUWLf+YoeU6x0sXGPvs8OBF9fjpocrrkpYxtzqiUyQma3DNirlGTatj4Z9ZU2yb1TJxr2lhp03UfTtMoVZ8Cx7dy+hI5kxA6o0idab8zI3WgN6b9QzyqCPIZtxDq0hYqEUQ2fQiiVJMo1SoquaH4MbTcfqKcNPJNo5xEyrWORm0hpRpJpbKpZMwtEk5RIuEUjcX55GSUpklKpfK9QUoeCiOBlYtvVqV2PjUl9QDcJMJSeUQiP5hI6jehfYi1rolkXJeUvAB1lXzjTMkL3ywlemkdd6b9d+6aSf4c9fHzP+pnsK1IGDVtrmeRrEhdP1MCI5WS63rJ/cHKj9w9J5IhUUrvhdF9tOnem7pnR2LFPwMcTCR6roiWAfuknmVSzz4lAqZkrCknYnL7alJpatLY59GcpGlq2Phn5FJhY8VN6pm9VNyUCpw27yVdRE7b96pJy5xZFDtIHpgK0/5hH4cQGkUKdRFDXeRQW0HkW0VN+4j6EkajCqToxlgyrlYik7xQKhVLqZbSKMKprXxqElC532L50bmSlIiqtgIrkllNUqtUcqXiH3yjNEmwtml6cC9J9EJQmtKXjlHTRuC1lXxdRGCJJCwVhaOkqYG3nRP93af1NY9GREZ9oe87k/qsjnI9aSMlStL1uho1Q0pzsGVK70dNYqSNLInESZt7dlObJSdW2giW3JhSW+ESjTI1SZiUlCltzfiUyJm2jZomQdNV1kTSJvWMX9K4mWQLpw+J07fQmSWpA7ClmPYHZpxiqI8L1FYSRZOQRl0kUmqvUR/NpC7jbW2FU048NcmnPhpPTSN1bdJWWPWVpubVKFKsa0rlWS5txdo4RFwfaSvx+s5BQlym9bMYjQiP87M37mtI6bWsT0HRJl3vDZO+h1lxMup9uK1MGVWs+LRpvpRKl6YFwl2bMl3aM30ImraiZhRh00XaTKOBc6o1c6IAbAum/UEqSZ8NoUmJoi6SaBRZ1Kc4ysmjpvQhlLq2lFLCadQHjb4kVBdJ1eZhrOSBbhqSq4sU69rU6jt9CLcmETdKpvUCNEvp+vJIxpNp/zzMQrp+nsd5vZn2tbSrwBglXcVHaUp+sTSKPGkrVsbxrOPT5Xms72fCLlJmVDnTh6QZtXEzq+IGqQOwjZn2h3MWRNE42kR9SaO+5JGXSNMUSn3vR5qEeGpqPvXVghpn+hJa40yXB+4+H/xnIdOQc6R7Rv1NPplORmlQzHqmIS4mkUnJkLaNldJ0fd4Y9zNR6ZLgSQoZ/5za1zPwLMoa5A3iBmCqTPsDP+uiaKtJo3FJpEk2lsbdbOoqqsb9QDYromvcsqxEpJG80Jtmpv1CSKb7Mj7tTPszOOvpeu2d9j1jUuJj3PJkHM8lk3yumuTz4jieeSchayYpbraiyEHqAGxTpn1B2UrSaBLiaNJSaVZk0yxIqFmWWdPMVhFmWy3TfjkjZNKZ9mduO2RSomKSmfY9e5bFyrTEyyyJGeQMsgYAJsS0L17bSRrNqlCaFdm01SUVEmx2M+0XG0LIdDLta89WzrTvedtdnsyyaJlVIbOdZQ0iBwC2PNO+WM5Cpn0z3Gqy6VSUVwgxMmqm/ZJIZj/T/hkl08u070cIk+0tXU5VIYOoAQDoiWlfuGc9076ZI6hOnUz74Z0QQk6FTPtafypm2s84CJjZCAAAbAOmfTM5FTPtB5xTMdN+eCaEEDIbmfb96FTJtJ+1TsUAAABMnGnf/MjsZNoPn4QQQsikM+17L5mdAAAAwBiZ9o2ekO2cab9UEbJVM+3PLiHbOQAAAAAzw7QfjAghhBBCSgIAAAAApzCTfGic9oMvIYSQrZc+mOQ/CwAAAAAAYFsz7ZdEsn0D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uC/w8+6lgzemJzX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5" descr="C:\Users\Sean\Dropbox\OneBusAway Releases\v2.0.8 - Device A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481" y="1855176"/>
            <a:ext cx="2314356" cy="4050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5E2918-F7F6-4A87-8864-0DFFF7546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GTFS-</a:t>
            </a:r>
            <a:r>
              <a:rPr lang="en-US" dirty="0" err="1"/>
              <a:t>realtime</a:t>
            </a:r>
            <a:r>
              <a:rPr lang="en-US" dirty="0"/>
              <a:t> v2.0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349DF2-A598-4CBA-9D17-CCAAFC5E7B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Clarifying what’s really optional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53D1EEA-7498-4698-A6F7-EAC3DD9D56D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78398" y="1243162"/>
            <a:ext cx="2255941" cy="225594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F44DB29-AE65-46F7-B7E2-AA7A34870C4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86446" y="1243162"/>
            <a:ext cx="2255941" cy="225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04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23CD0-7DF4-40EB-A508-3A75F3BFA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GTFS-</a:t>
            </a:r>
            <a:r>
              <a:rPr lang="en-US" dirty="0" err="1"/>
              <a:t>realtime</a:t>
            </a:r>
            <a:r>
              <a:rPr lang="en-US" dirty="0"/>
              <a:t> v2.0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7603B-F715-4036-9D9D-539191D92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30768" cy="4525963"/>
          </a:xfrm>
        </p:spPr>
        <p:txBody>
          <a:bodyPr/>
          <a:lstStyle/>
          <a:p>
            <a:r>
              <a:rPr lang="en-US" dirty="0"/>
              <a:t>Defines new </a:t>
            </a:r>
            <a:r>
              <a:rPr lang="en-US" b="1" dirty="0"/>
              <a:t>transit-specific</a:t>
            </a:r>
            <a:r>
              <a:rPr lang="en-US" dirty="0"/>
              <a:t> requirements</a:t>
            </a:r>
          </a:p>
          <a:p>
            <a:endParaRPr lang="en-US" dirty="0"/>
          </a:p>
          <a:p>
            <a:r>
              <a:rPr lang="en-US" dirty="0"/>
              <a:t>Each field is labeled as either:</a:t>
            </a:r>
          </a:p>
          <a:p>
            <a:pPr lvl="1"/>
            <a:r>
              <a:rPr lang="en-US" i="1" dirty="0"/>
              <a:t>Required</a:t>
            </a:r>
          </a:p>
          <a:p>
            <a:pPr lvl="1"/>
            <a:r>
              <a:rPr lang="en-US" i="1" dirty="0"/>
              <a:t>Optional</a:t>
            </a:r>
          </a:p>
          <a:p>
            <a:pPr lvl="1"/>
            <a:r>
              <a:rPr lang="en-US" i="1" dirty="0"/>
              <a:t>Conditionally required</a:t>
            </a:r>
          </a:p>
          <a:p>
            <a:pPr lvl="2"/>
            <a:r>
              <a:rPr lang="en-US" dirty="0"/>
              <a:t>See </a:t>
            </a:r>
            <a:r>
              <a:rPr lang="en-US" i="1" dirty="0"/>
              <a:t>Description</a:t>
            </a:r>
            <a:r>
              <a:rPr lang="en-US" dirty="0"/>
              <a:t> field for when this field is required</a:t>
            </a:r>
          </a:p>
        </p:txBody>
      </p:sp>
    </p:spTree>
    <p:extLst>
      <p:ext uri="{BB962C8B-B14F-4D97-AF65-F5344CB8AC3E}">
        <p14:creationId xmlns:p14="http://schemas.microsoft.com/office/powerpoint/2010/main" val="507127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E8A34-4ECA-476E-ADA8-14FE272DA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E8763-A54A-4B4B-91E8-E6523457F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177BA6-DED4-4BE7-B5DD-6A5E03C294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75" t="6443" r="15476" b="24523"/>
          <a:stretch/>
        </p:blipFill>
        <p:spPr>
          <a:xfrm>
            <a:off x="359664" y="142060"/>
            <a:ext cx="8473043" cy="65452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CFAAC70-AB10-4F71-9F42-5C0460CA6970}"/>
              </a:ext>
            </a:extLst>
          </p:cNvPr>
          <p:cNvSpPr/>
          <p:nvPr/>
        </p:nvSpPr>
        <p:spPr>
          <a:xfrm>
            <a:off x="6010656" y="4206240"/>
            <a:ext cx="2676144" cy="13045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0C25BB-47DE-4161-BBFF-96D4DF8AF93B}"/>
              </a:ext>
            </a:extLst>
          </p:cNvPr>
          <p:cNvSpPr/>
          <p:nvPr/>
        </p:nvSpPr>
        <p:spPr>
          <a:xfrm>
            <a:off x="3834384" y="3962400"/>
            <a:ext cx="1103376" cy="5608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1B261F-0C62-451B-9F72-173B243A5640}"/>
              </a:ext>
            </a:extLst>
          </p:cNvPr>
          <p:cNvSpPr/>
          <p:nvPr/>
        </p:nvSpPr>
        <p:spPr>
          <a:xfrm>
            <a:off x="566928" y="3956304"/>
            <a:ext cx="1103376" cy="5608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82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E3576-F140-4E1D-BFA1-C1A7B6D75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308197"/>
            <a:ext cx="8229600" cy="3992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http://bit.ly/gtfs-realtime-2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C17027-BBCB-4C54-8624-7A57AA7B0B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60" t="22183" r="28723" b="20414"/>
          <a:stretch/>
        </p:blipFill>
        <p:spPr>
          <a:xfrm>
            <a:off x="859610" y="413243"/>
            <a:ext cx="7424781" cy="528789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5881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5E2918-F7F6-4A87-8864-0DFFF7546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GTFS-</a:t>
            </a:r>
            <a:r>
              <a:rPr lang="en-US" dirty="0" err="1"/>
              <a:t>realtime</a:t>
            </a:r>
            <a:r>
              <a:rPr lang="en-US" dirty="0"/>
              <a:t> Validator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349DF2-A598-4CBA-9D17-CCAAFC5E7B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Quick analysis of feeds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91EEB71-F7C2-462E-B2A0-FE6B20E723C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6564" y="1056163"/>
            <a:ext cx="2189988" cy="218998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E5D998A-3C87-400C-9FD3-5CA7FA1DB7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2312" y="1569688"/>
            <a:ext cx="2065020" cy="206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73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26768-A92D-441F-85A8-C8199ACBE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GTFS-</a:t>
            </a:r>
            <a:r>
              <a:rPr lang="en-US" dirty="0" err="1"/>
              <a:t>realtime</a:t>
            </a:r>
            <a:r>
              <a:rPr lang="en-US" dirty="0"/>
              <a:t> Validator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91746-4469-4B9E-85A9-104B15A36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2664"/>
            <a:ext cx="8229600" cy="4525963"/>
          </a:xfrm>
        </p:spPr>
        <p:txBody>
          <a:bodyPr/>
          <a:lstStyle/>
          <a:p>
            <a:r>
              <a:rPr lang="en-US" dirty="0"/>
              <a:t>Test your v1 and v2 feeds for errors</a:t>
            </a:r>
          </a:p>
          <a:p>
            <a:pPr lvl="1"/>
            <a:r>
              <a:rPr lang="en-US" dirty="0"/>
              <a:t>Live demo - </a:t>
            </a:r>
            <a:r>
              <a:rPr lang="en-US" dirty="0">
                <a:hlinkClick r:id="rId2"/>
              </a:rPr>
              <a:t>http://transittools.forest.usf.edu/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Open-source at </a:t>
            </a:r>
            <a:r>
              <a:rPr lang="en-US" dirty="0">
                <a:hlinkClick r:id="rId3"/>
              </a:rPr>
              <a:t>https://github.com/CUTR-at-USF/gtfs-realtime-validator</a:t>
            </a:r>
            <a:r>
              <a:rPr lang="en-US" dirty="0"/>
              <a:t> </a:t>
            </a:r>
          </a:p>
        </p:txBody>
      </p:sp>
      <p:pic>
        <p:nvPicPr>
          <p:cNvPr id="5" name="Picture 2" descr="https://cloud.githubusercontent.com/assets/928045/25874575/2afaa3b0-34e1-11e7-92a4-b0a68f233748.png">
            <a:extLst>
              <a:ext uri="{FF2B5EF4-FFF2-40B4-BE49-F238E27FC236}">
                <a16:creationId xmlns:a16="http://schemas.microsoft.com/office/drawing/2014/main" id="{93601EB1-BC57-4B0B-AF52-05D9BC248D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" t="1391" r="54510" b="61098"/>
          <a:stretch/>
        </p:blipFill>
        <p:spPr bwMode="auto">
          <a:xfrm>
            <a:off x="213360" y="3897506"/>
            <a:ext cx="8711184" cy="278371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451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26768-A92D-441F-85A8-C8199ACBE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66700"/>
            <a:ext cx="8503920" cy="1143000"/>
          </a:xfrm>
        </p:spPr>
        <p:txBody>
          <a:bodyPr/>
          <a:lstStyle/>
          <a:p>
            <a:r>
              <a:rPr lang="en-US" dirty="0"/>
              <a:t>GTFS-</a:t>
            </a:r>
            <a:r>
              <a:rPr lang="en-US" dirty="0" err="1"/>
              <a:t>rt</a:t>
            </a:r>
            <a:r>
              <a:rPr lang="en-US" dirty="0"/>
              <a:t> Validator – View data &amp; errors</a:t>
            </a:r>
          </a:p>
        </p:txBody>
      </p:sp>
      <p:pic>
        <p:nvPicPr>
          <p:cNvPr id="9218" name="Picture 2" descr="https://cloud.githubusercontent.com/assets/928045/25874575/2afaa3b0-34e1-11e7-92a4-b0a68f233748.png">
            <a:extLst>
              <a:ext uri="{FF2B5EF4-FFF2-40B4-BE49-F238E27FC236}">
                <a16:creationId xmlns:a16="http://schemas.microsoft.com/office/drawing/2014/main" id="{DE060C82-CB6E-44F2-9D62-2B2F09AB01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2" t="1300" r="2801" b="24010"/>
          <a:stretch/>
        </p:blipFill>
        <p:spPr bwMode="auto">
          <a:xfrm>
            <a:off x="365760" y="1499616"/>
            <a:ext cx="8418576" cy="515721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325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ED216-D5FE-42FC-9893-8A2E5071C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industry feeds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1F90F-3759-40AF-A02A-0F7B89E72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Created open-source tool to batch validate 78 out of 130 GTFS-</a:t>
            </a:r>
            <a:r>
              <a:rPr lang="en-US" dirty="0" err="1"/>
              <a:t>realtime</a:t>
            </a:r>
            <a:r>
              <a:rPr lang="en-US" dirty="0"/>
              <a:t> feeds catalogued on TransitFeeds.com</a:t>
            </a:r>
          </a:p>
          <a:p>
            <a:pPr lvl="1"/>
            <a:r>
              <a:rPr lang="en-US" dirty="0"/>
              <a:t>https://github.com/CUTR-at-USF/transit-feed-quality-calculator</a:t>
            </a:r>
          </a:p>
          <a:p>
            <a:r>
              <a:rPr lang="en-US" dirty="0"/>
              <a:t>69% (54) feeds had errors, and 74% (58) had warnings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177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166E73-4A00-4937-B2A0-9222D2249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52" y="172720"/>
            <a:ext cx="8812297" cy="60756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ED4F3B-22CB-4325-B1C3-391BB0E8431A}"/>
              </a:ext>
            </a:extLst>
          </p:cNvPr>
          <p:cNvSpPr/>
          <p:nvPr/>
        </p:nvSpPr>
        <p:spPr>
          <a:xfrm>
            <a:off x="563880" y="6336268"/>
            <a:ext cx="8016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http://bit.ly/gtfs-realtime-rules</a:t>
            </a:r>
          </a:p>
        </p:txBody>
      </p:sp>
    </p:spTree>
    <p:extLst>
      <p:ext uri="{BB962C8B-B14F-4D97-AF65-F5344CB8AC3E}">
        <p14:creationId xmlns:p14="http://schemas.microsoft.com/office/powerpoint/2010/main" val="3184030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1602C-611F-45B5-8ED4-3DC18D5FA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 for Transit Agencies?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57B6-B065-4C5A-8DE0-132B44DD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7132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en-US" sz="3600" dirty="0"/>
              <a:t>Require that all AVL vendors provide GTFS-</a:t>
            </a:r>
            <a:r>
              <a:rPr lang="en-US" sz="3600" dirty="0" err="1"/>
              <a:t>realtime</a:t>
            </a:r>
            <a:r>
              <a:rPr lang="en-US" sz="3600" dirty="0"/>
              <a:t> </a:t>
            </a:r>
            <a:r>
              <a:rPr lang="en-US" sz="3600" b="1" dirty="0"/>
              <a:t>v2.0</a:t>
            </a:r>
            <a:r>
              <a:rPr lang="en-US" sz="3600" dirty="0"/>
              <a:t> feeds (especially in RFPs)</a:t>
            </a:r>
          </a:p>
          <a:p>
            <a:pPr lvl="1" fontAlgn="base"/>
            <a:r>
              <a:rPr lang="en-US" sz="3200" dirty="0" err="1"/>
              <a:t>Github</a:t>
            </a:r>
            <a:r>
              <a:rPr lang="en-US" sz="3200" dirty="0"/>
              <a:t> is official new home of GTFS/GTFS-</a:t>
            </a:r>
            <a:r>
              <a:rPr lang="en-US" sz="3200" dirty="0" err="1"/>
              <a:t>realtime</a:t>
            </a:r>
            <a:r>
              <a:rPr lang="en-US" sz="3200" dirty="0"/>
              <a:t> specs - </a:t>
            </a:r>
            <a:r>
              <a:rPr lang="en-US" sz="3200" dirty="0">
                <a:hlinkClick r:id="rId2"/>
              </a:rPr>
              <a:t>https://github.com/google/transit</a:t>
            </a:r>
            <a:r>
              <a:rPr lang="en-US" sz="3200" dirty="0"/>
              <a:t> </a:t>
            </a:r>
          </a:p>
          <a:p>
            <a:pPr fontAlgn="base"/>
            <a:r>
              <a:rPr lang="en-US" sz="3600" dirty="0"/>
              <a:t>Run GTFS-</a:t>
            </a:r>
            <a:r>
              <a:rPr lang="en-US" sz="3600" dirty="0" err="1"/>
              <a:t>realtime</a:t>
            </a:r>
            <a:r>
              <a:rPr lang="en-US" sz="3600" dirty="0"/>
              <a:t> validator frequently</a:t>
            </a:r>
          </a:p>
          <a:p>
            <a:pPr lvl="1" fontAlgn="base"/>
            <a:r>
              <a:rPr lang="en-US" sz="3200" dirty="0">
                <a:hlinkClick r:id="rId3"/>
              </a:rPr>
              <a:t>https://github.com/CUTR-at-USF/gtfs-realtime-validator</a:t>
            </a:r>
            <a:endParaRPr lang="en-US" sz="3200" dirty="0"/>
          </a:p>
          <a:p>
            <a:pPr fontAlgn="base"/>
            <a:r>
              <a:rPr lang="en-US" sz="3600" dirty="0"/>
              <a:t>Also require that vendors follow GTFS Best Practices</a:t>
            </a:r>
          </a:p>
          <a:p>
            <a:pPr lvl="1" fontAlgn="base"/>
            <a:r>
              <a:rPr lang="en-US" sz="3200" dirty="0">
                <a:hlinkClick r:id="rId4"/>
              </a:rPr>
              <a:t>http://gtfs.org/best-practices/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4523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real-time transit info?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809" y="1828802"/>
            <a:ext cx="8466991" cy="433255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Real-time information (RTI) has </a:t>
            </a:r>
            <a:r>
              <a:rPr lang="en-US" b="1" dirty="0"/>
              <a:t>many benefits</a:t>
            </a:r>
          </a:p>
          <a:p>
            <a:pPr lvl="1"/>
            <a:r>
              <a:rPr lang="en-US" dirty="0"/>
              <a:t>Shorter perceived wait time </a:t>
            </a:r>
            <a:r>
              <a:rPr lang="en-US" sz="1200" dirty="0"/>
              <a:t>[1][8]</a:t>
            </a:r>
          </a:p>
          <a:p>
            <a:pPr lvl="1"/>
            <a:r>
              <a:rPr lang="en-US" dirty="0"/>
              <a:t>Shorter actual wait time</a:t>
            </a:r>
            <a:r>
              <a:rPr lang="en-US" sz="1200" dirty="0"/>
              <a:t> [1]</a:t>
            </a:r>
          </a:p>
          <a:p>
            <a:pPr lvl="1"/>
            <a:r>
              <a:rPr lang="en-US" dirty="0"/>
              <a:t>Lowers learning curve for new riders </a:t>
            </a:r>
            <a:r>
              <a:rPr lang="en-US" sz="1200" dirty="0"/>
              <a:t>[2]</a:t>
            </a:r>
          </a:p>
          <a:p>
            <a:pPr lvl="1"/>
            <a:r>
              <a:rPr lang="en-US" dirty="0"/>
              <a:t>Increased feeling of safety (e.g., at night) </a:t>
            </a:r>
            <a:r>
              <a:rPr lang="en-US" sz="1200" dirty="0"/>
              <a:t>[5][6]</a:t>
            </a:r>
          </a:p>
          <a:p>
            <a:pPr lvl="1"/>
            <a:r>
              <a:rPr lang="en-US" dirty="0"/>
              <a:t>Improved perception of agency</a:t>
            </a:r>
            <a:r>
              <a:rPr lang="en-US" sz="1100" dirty="0"/>
              <a:t>[8]</a:t>
            </a:r>
          </a:p>
          <a:p>
            <a:pPr lvl="1"/>
            <a:r>
              <a:rPr lang="en-US" dirty="0"/>
              <a:t>Increased ridership</a:t>
            </a:r>
            <a:r>
              <a:rPr lang="en-US" sz="1200" dirty="0"/>
              <a:t>[3][7]</a:t>
            </a:r>
          </a:p>
          <a:p>
            <a:r>
              <a:rPr lang="en-US" b="1" dirty="0"/>
              <a:t>Improve the rider experience</a:t>
            </a:r>
            <a:r>
              <a:rPr lang="en-US" dirty="0"/>
              <a:t> without increasing vehicle frequency</a:t>
            </a:r>
          </a:p>
          <a:p>
            <a:r>
              <a:rPr lang="en-US" dirty="0"/>
              <a:t>Emerging </a:t>
            </a:r>
            <a:r>
              <a:rPr lang="en-US" b="1" dirty="0"/>
              <a:t>analytics tools</a:t>
            </a:r>
            <a:r>
              <a:rPr lang="en-US" dirty="0"/>
              <a:t> are powered by this data</a:t>
            </a:r>
            <a:endParaRPr lang="en-US" b="1" dirty="0"/>
          </a:p>
          <a:p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609924" y="6161353"/>
            <a:ext cx="8845671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" dirty="0">
                <a:solidFill>
                  <a:schemeClr val="bg1"/>
                </a:solidFill>
              </a:rPr>
              <a:t>[1] Kari Edison Watkins, Brian Ferris, Alan Borning, G. Scott Rutherford, and David Layton (2011), "Where Is My Bus? Impact of mobile real-time information on the perceived and actual wait time of transit riders," </a:t>
            </a:r>
            <a:r>
              <a:rPr lang="en-US" sz="520" i="1" dirty="0">
                <a:solidFill>
                  <a:schemeClr val="bg1"/>
                </a:solidFill>
              </a:rPr>
              <a:t>Transportation Research Part A: Policy and Practice, </a:t>
            </a:r>
            <a:r>
              <a:rPr lang="en-US" sz="520" dirty="0">
                <a:solidFill>
                  <a:schemeClr val="bg1"/>
                </a:solidFill>
              </a:rPr>
              <a:t>Vol. 45 pp. 839-848.</a:t>
            </a:r>
          </a:p>
          <a:p>
            <a:r>
              <a:rPr lang="en-US" sz="520" dirty="0">
                <a:solidFill>
                  <a:schemeClr val="bg1"/>
                </a:solidFill>
              </a:rPr>
              <a:t>[2] C. Cluett, S. Bregman, and J. Richman (2003). "Customer Preferences for Transit ATIS," Federal Transit Administration.  Available at  </a:t>
            </a:r>
            <a:r>
              <a:rPr lang="en-US" sz="520" dirty="0">
                <a:solidFill>
                  <a:schemeClr val="bg1"/>
                </a:solidFill>
                <a:hlinkClick r:id="rId2"/>
              </a:rPr>
              <a:t>http://ntl.bts.gov/lib/jpodocs/repts_te/13935/13935.pdf#sthash.jwn5Oltr.dpuf</a:t>
            </a:r>
            <a:endParaRPr lang="en-US" sz="520" dirty="0">
              <a:solidFill>
                <a:schemeClr val="bg1"/>
              </a:solidFill>
            </a:endParaRPr>
          </a:p>
          <a:p>
            <a:r>
              <a:rPr lang="en-US" sz="520" dirty="0">
                <a:solidFill>
                  <a:schemeClr val="bg1"/>
                </a:solidFill>
              </a:rPr>
              <a:t>[3] Lei Tang and Piyushimita Thakuriah (2012), "Ridership effects of real-time bus information system: A case study in the City of Chicago," </a:t>
            </a:r>
            <a:r>
              <a:rPr lang="en-US" sz="520" i="1" dirty="0">
                <a:solidFill>
                  <a:schemeClr val="bg1"/>
                </a:solidFill>
              </a:rPr>
              <a:t>Transportation Research Part C: Emerging Technologies, </a:t>
            </a:r>
            <a:r>
              <a:rPr lang="en-US" sz="520" dirty="0">
                <a:solidFill>
                  <a:schemeClr val="bg1"/>
                </a:solidFill>
              </a:rPr>
              <a:t>Vol. 22 pp. 146-161.</a:t>
            </a:r>
          </a:p>
          <a:p>
            <a:r>
              <a:rPr lang="en-US" sz="520" dirty="0">
                <a:solidFill>
                  <a:schemeClr val="bg1"/>
                </a:solidFill>
              </a:rPr>
              <a:t>[4] Aaron Steinfeld and John Zimmerman, "Interviews with transit riders in San Francisco and Seattle," ed, 2010.</a:t>
            </a:r>
          </a:p>
          <a:p>
            <a:r>
              <a:rPr lang="en-US" sz="520" dirty="0">
                <a:solidFill>
                  <a:schemeClr val="bg1"/>
                </a:solidFill>
              </a:rPr>
              <a:t>[5] Brian Ferris, Kari Watkins, and Alan Borning (2010), "OneBusAway: results from providing real-time arrival information for public transit," in Proceedings of the 28th International CHI Conference on Human Factors in Computing Systems, Atlanta, Georgia, USA, pp. 1807-1816. </a:t>
            </a:r>
          </a:p>
          <a:p>
            <a:r>
              <a:rPr lang="en-US" sz="520" dirty="0">
                <a:solidFill>
                  <a:schemeClr val="bg1"/>
                </a:solidFill>
              </a:rPr>
              <a:t>[6] A. Gooze, K. Watkins, and A. Borning (2013), "Benefits of Real-Time Information and the Impacts of Data Accuracy on the Rider Experience," in Transportation Research Board 92nd Annual Meeting, Washington, D.C., January 13, 2013. </a:t>
            </a:r>
          </a:p>
          <a:p>
            <a:r>
              <a:rPr lang="en-US" sz="520" dirty="0">
                <a:solidFill>
                  <a:schemeClr val="bg1"/>
                </a:solidFill>
              </a:rPr>
              <a:t>[7] Brakewood, Macfarlane and Watkins (2015). The Impact of Real-Time Information on Bus Ridership in New York City.  Transportation Research Part C: Emerging Technologies, Volume 53, pp. 59-7</a:t>
            </a:r>
          </a:p>
          <a:p>
            <a:r>
              <a:rPr lang="en-US" sz="520" dirty="0">
                <a:solidFill>
                  <a:schemeClr val="bg1"/>
                </a:solidFill>
              </a:rPr>
              <a:t>[8] </a:t>
            </a:r>
            <a:r>
              <a:rPr lang="en-US" sz="520" dirty="0" err="1">
                <a:solidFill>
                  <a:schemeClr val="bg1"/>
                </a:solidFill>
              </a:rPr>
              <a:t>Brakewood</a:t>
            </a:r>
            <a:r>
              <a:rPr lang="en-US" sz="520" dirty="0">
                <a:solidFill>
                  <a:schemeClr val="bg1"/>
                </a:solidFill>
              </a:rPr>
              <a:t>, Barbeau, and Watkins (2014). An experiment evaluating the impacts of real-time transit information on bus riders in Tampa, Florida,, Transportation Research Part A, Volume 69,  pp. 409-422.</a:t>
            </a:r>
          </a:p>
        </p:txBody>
      </p:sp>
      <p:pic>
        <p:nvPicPr>
          <p:cNvPr id="1026" name="Picture 2" descr="http://media.nj.com/ledgerupdates_impact/photo/2012/12/11978707-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162" y="120204"/>
            <a:ext cx="2467984" cy="153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82198" y="1627315"/>
            <a:ext cx="24679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i="1" dirty="0"/>
              <a:t>Tony Kurdzuk/The Star-Ledger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4075353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1602C-611F-45B5-8ED4-3DC18D5FA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 for GTFS-</a:t>
            </a:r>
            <a:r>
              <a:rPr lang="en-US" dirty="0" err="1"/>
              <a:t>rt</a:t>
            </a:r>
            <a:r>
              <a:rPr lang="en-US" dirty="0"/>
              <a:t> Community?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57B6-B065-4C5A-8DE0-132B44DD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713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sz="3600" dirty="0"/>
              <a:t>Create GTFS-</a:t>
            </a:r>
            <a:r>
              <a:rPr lang="en-US" sz="3600" dirty="0" err="1"/>
              <a:t>realtime</a:t>
            </a:r>
            <a:r>
              <a:rPr lang="en-US" sz="3600" dirty="0"/>
              <a:t> Best Practices</a:t>
            </a:r>
          </a:p>
          <a:p>
            <a:pPr lvl="1" fontAlgn="base"/>
            <a:r>
              <a:rPr lang="en-US" sz="3200" dirty="0"/>
              <a:t>“Warning” from GTFS-</a:t>
            </a:r>
            <a:r>
              <a:rPr lang="en-US" sz="3200" dirty="0" err="1"/>
              <a:t>realtime</a:t>
            </a:r>
            <a:r>
              <a:rPr lang="en-US" sz="3200" dirty="0"/>
              <a:t> validator</a:t>
            </a:r>
            <a:r>
              <a:rPr lang="en-US" sz="3200" baseline="30000" dirty="0"/>
              <a:t>[1]</a:t>
            </a:r>
          </a:p>
          <a:p>
            <a:pPr lvl="1" fontAlgn="base"/>
            <a:r>
              <a:rPr lang="en-US" sz="3200" dirty="0"/>
              <a:t>Proposals without unanimous agreement</a:t>
            </a:r>
          </a:p>
          <a:p>
            <a:pPr lvl="1" fontAlgn="base"/>
            <a:r>
              <a:rPr lang="en-US" sz="3200" dirty="0"/>
              <a:t>Other community input</a:t>
            </a:r>
          </a:p>
          <a:p>
            <a:pPr fontAlgn="base"/>
            <a:r>
              <a:rPr lang="en-US" sz="3600" dirty="0"/>
              <a:t>Clarify more GTFS-</a:t>
            </a:r>
            <a:r>
              <a:rPr lang="en-US" sz="3600" dirty="0" err="1"/>
              <a:t>realtime</a:t>
            </a:r>
            <a:r>
              <a:rPr lang="en-US" sz="3600" dirty="0"/>
              <a:t> gray areas</a:t>
            </a:r>
          </a:p>
          <a:p>
            <a:pPr lvl="1" fontAlgn="base"/>
            <a:r>
              <a:rPr lang="en-US" dirty="0"/>
              <a:t>See list at </a:t>
            </a:r>
            <a:r>
              <a:rPr lang="en-US" dirty="0">
                <a:hlinkClick r:id="rId2"/>
              </a:rPr>
              <a:t>http://bit.ly/gtfs-realtime-open-topics</a:t>
            </a:r>
            <a:r>
              <a:rPr lang="en-US" dirty="0"/>
              <a:t> </a:t>
            </a:r>
          </a:p>
          <a:p>
            <a:pPr lvl="1" fontAlgn="base"/>
            <a:r>
              <a:rPr lang="en-US" dirty="0"/>
              <a:t>Either new proposals, or in best practices</a:t>
            </a:r>
          </a:p>
          <a:p>
            <a:pPr fontAlgn="base"/>
            <a:r>
              <a:rPr lang="en-US" sz="3600" dirty="0"/>
              <a:t>Better targeted documentation</a:t>
            </a:r>
          </a:p>
          <a:p>
            <a:pPr lvl="1" fontAlgn="base"/>
            <a:r>
              <a:rPr lang="en-US" sz="3200" dirty="0"/>
              <a:t>More focused on use cases and features (e.g., ability to cancel trips)</a:t>
            </a:r>
          </a:p>
          <a:p>
            <a:pPr fontAlgn="base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5542C-14A8-40DE-8357-7E82469DDE11}"/>
              </a:ext>
            </a:extLst>
          </p:cNvPr>
          <p:cNvSpPr txBox="1"/>
          <p:nvPr/>
        </p:nvSpPr>
        <p:spPr>
          <a:xfrm>
            <a:off x="914400" y="6254496"/>
            <a:ext cx="7656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[1] http://bit.ly/gtfs-realtime-rules</a:t>
            </a:r>
          </a:p>
        </p:txBody>
      </p:sp>
    </p:spTree>
    <p:extLst>
      <p:ext uri="{BB962C8B-B14F-4D97-AF65-F5344CB8AC3E}">
        <p14:creationId xmlns:p14="http://schemas.microsoft.com/office/powerpoint/2010/main" val="816232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56431-DA11-4FEE-9BB1-04CD23987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 for GTFS-</a:t>
            </a:r>
            <a:r>
              <a:rPr lang="en-US" dirty="0" err="1"/>
              <a:t>rt</a:t>
            </a:r>
            <a:r>
              <a:rPr lang="en-US" dirty="0"/>
              <a:t> Community?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A1DF1-0BEE-4E56-BA23-B44BBD29C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3466"/>
            <a:ext cx="8229600" cy="464495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Continue to add new rules to GTFS-</a:t>
            </a:r>
            <a:r>
              <a:rPr lang="en-US" dirty="0" err="1"/>
              <a:t>realtime</a:t>
            </a:r>
            <a:r>
              <a:rPr lang="en-US" dirty="0"/>
              <a:t> Validator</a:t>
            </a:r>
          </a:p>
          <a:p>
            <a:pPr lvl="1"/>
            <a:r>
              <a:rPr lang="en-US" dirty="0">
                <a:hlinkClick r:id="rId2"/>
              </a:rPr>
              <a:t>http://bit.ly/gtfs-realtime-rules</a:t>
            </a:r>
            <a:r>
              <a:rPr lang="en-US" dirty="0"/>
              <a:t> </a:t>
            </a:r>
          </a:p>
          <a:p>
            <a:r>
              <a:rPr lang="en-US" dirty="0"/>
              <a:t>Hosting GTFS-</a:t>
            </a:r>
            <a:r>
              <a:rPr lang="en-US" dirty="0" err="1"/>
              <a:t>realtime</a:t>
            </a:r>
            <a:r>
              <a:rPr lang="en-US" dirty="0"/>
              <a:t> Validator as a service for agencies and vendors</a:t>
            </a:r>
          </a:p>
          <a:p>
            <a:pPr lvl="1"/>
            <a:r>
              <a:rPr lang="en-US" dirty="0"/>
              <a:t>Alpha at </a:t>
            </a:r>
            <a:r>
              <a:rPr lang="en-US" dirty="0">
                <a:hlinkClick r:id="rId3"/>
              </a:rPr>
              <a:t>http://transittools.forest.usf.edu</a:t>
            </a:r>
            <a:r>
              <a:rPr lang="en-US" dirty="0"/>
              <a:t> </a:t>
            </a:r>
          </a:p>
          <a:p>
            <a:r>
              <a:rPr lang="en-US" dirty="0"/>
              <a:t>Tackle GTFS-sometimes-</a:t>
            </a:r>
            <a:r>
              <a:rPr lang="en-US" dirty="0" err="1"/>
              <a:t>ish</a:t>
            </a:r>
            <a:r>
              <a:rPr lang="en-US" dirty="0"/>
              <a:t> use cases</a:t>
            </a:r>
          </a:p>
          <a:p>
            <a:pPr lvl="1"/>
            <a:r>
              <a:rPr lang="en-US" dirty="0"/>
              <a:t>Different endpoint for major changes to trips</a:t>
            </a:r>
          </a:p>
          <a:p>
            <a:r>
              <a:rPr lang="en-US" dirty="0"/>
              <a:t>Develop additional open-source tooling for prediction generation</a:t>
            </a:r>
          </a:p>
          <a:p>
            <a:pPr lvl="1"/>
            <a:r>
              <a:rPr lang="en-US" dirty="0"/>
              <a:t>Including data warehousing</a:t>
            </a:r>
          </a:p>
          <a:p>
            <a:pPr lvl="1"/>
            <a:r>
              <a:rPr lang="en-US" dirty="0"/>
              <a:t>Leverage </a:t>
            </a:r>
            <a:r>
              <a:rPr lang="en-US" dirty="0" err="1"/>
              <a:t>TheTransitClock</a:t>
            </a:r>
            <a:r>
              <a:rPr lang="en-US" dirty="0"/>
              <a:t> (formerly </a:t>
            </a:r>
            <a:r>
              <a:rPr lang="en-US" dirty="0" err="1"/>
              <a:t>Transitime</a:t>
            </a:r>
            <a:r>
              <a:rPr lang="en-US" dirty="0"/>
              <a:t>)</a:t>
            </a:r>
          </a:p>
          <a:p>
            <a:pPr lvl="2"/>
            <a:r>
              <a:rPr lang="en-US" dirty="0">
                <a:hlinkClick r:id="rId4"/>
              </a:rPr>
              <a:t>http://thetransitclock.org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7026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6277" y="3712829"/>
            <a:ext cx="3578506" cy="7276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/>
              <a:t>Funding from:</a:t>
            </a:r>
          </a:p>
          <a:p>
            <a:pPr marL="0" indent="0">
              <a:buNone/>
            </a:pPr>
            <a:r>
              <a:rPr lang="en-US" sz="1800" dirty="0"/>
              <a:t>	</a:t>
            </a:r>
          </a:p>
        </p:txBody>
      </p:sp>
      <p:pic>
        <p:nvPicPr>
          <p:cNvPr id="2050" name="Picture 2" descr="Image result for twitter logo g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432" y="2300431"/>
            <a:ext cx="508244" cy="50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linkedin logo g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276" y="1690591"/>
            <a:ext cx="528557" cy="52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84526" y="2369887"/>
            <a:ext cx="1337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08080"/>
                </a:solidFill>
              </a:rPr>
              <a:t>@</a:t>
            </a:r>
            <a:r>
              <a:rPr lang="en-US" b="1" dirty="0" err="1">
                <a:solidFill>
                  <a:srgbClr val="808080"/>
                </a:solidFill>
              </a:rPr>
              <a:t>sjbarbeau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4526" y="1770203"/>
            <a:ext cx="3040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08080"/>
                </a:solidFill>
              </a:rPr>
              <a:t>linkedin.com/in/</a:t>
            </a:r>
            <a:r>
              <a:rPr lang="en-US" b="1" dirty="0" err="1">
                <a:solidFill>
                  <a:srgbClr val="808080"/>
                </a:solidFill>
              </a:rPr>
              <a:t>seanbarbeau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5296" y="158331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/>
              <a:t>Sean J. Barbeau, Ph.D.</a:t>
            </a:r>
          </a:p>
          <a:p>
            <a:r>
              <a:rPr lang="en-US" sz="2800" b="1" dirty="0">
                <a:hlinkClick r:id="rId4"/>
              </a:rPr>
              <a:t>barbeau@cutr.usf.edu</a:t>
            </a:r>
            <a:endParaRPr lang="en-US" sz="2800" b="1" dirty="0"/>
          </a:p>
          <a:p>
            <a:r>
              <a:rPr lang="en-US" sz="2800" b="1" dirty="0"/>
              <a:t>813.974.7208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341220-B7E0-4E19-B0A2-FD3547EC1FBB}"/>
              </a:ext>
            </a:extLst>
          </p:cNvPr>
          <p:cNvSpPr txBox="1"/>
          <p:nvPr/>
        </p:nvSpPr>
        <p:spPr>
          <a:xfrm>
            <a:off x="1426119" y="6317242"/>
            <a:ext cx="6156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More on GTFS-</a:t>
            </a:r>
            <a:r>
              <a:rPr lang="en-US" sz="2000" dirty="0" err="1">
                <a:solidFill>
                  <a:schemeClr val="bg1"/>
                </a:solidFill>
              </a:rPr>
              <a:t>realtime</a:t>
            </a:r>
            <a:r>
              <a:rPr lang="en-US" sz="2000" dirty="0">
                <a:solidFill>
                  <a:schemeClr val="bg1"/>
                </a:solidFill>
              </a:rPr>
              <a:t> v2.0 - http://bit.ly/gtfs-realtime-2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2736FD-325D-4F88-964E-DC285FF33F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0708" y="4146097"/>
            <a:ext cx="3150317" cy="10816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1444D8-0828-4F9A-BA01-934EAFC65C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96" y="3712829"/>
            <a:ext cx="2098948" cy="174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0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5E2918-F7F6-4A87-8864-0DFFF7546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so many optional fields?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349DF2-A598-4CBA-9D17-CCAAFC5E7B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58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4B2E1-8E99-4A1F-89F4-D2569E3D0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6700"/>
            <a:ext cx="8455152" cy="1143000"/>
          </a:xfrm>
        </p:spPr>
        <p:txBody>
          <a:bodyPr>
            <a:normAutofit/>
          </a:bodyPr>
          <a:lstStyle/>
          <a:p>
            <a:r>
              <a:rPr lang="en-US" sz="2700" dirty="0"/>
              <a:t>GTFS-</a:t>
            </a:r>
            <a:r>
              <a:rPr lang="en-US" sz="2700" dirty="0" err="1"/>
              <a:t>rt</a:t>
            </a:r>
            <a:r>
              <a:rPr lang="en-US" sz="2700" dirty="0"/>
              <a:t> uses Protocol Buffer (PB)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E08E2-4B92-498B-82BB-4D242AE78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48301"/>
            <a:ext cx="8369808" cy="677862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>
                <a:latin typeface="Bell MT" panose="02020503060305020303" pitchFamily="18" charset="0"/>
              </a:rPr>
              <a:t>gtfs-realtime.proto</a:t>
            </a:r>
            <a:r>
              <a:rPr lang="en-US" dirty="0"/>
              <a:t> PB file defines elements to exchange</a:t>
            </a:r>
          </a:p>
        </p:txBody>
      </p:sp>
      <p:pic>
        <p:nvPicPr>
          <p:cNvPr id="6146" name="Picture 2" descr="https://cdn-images-1.medium.com/max/800/1*SgS7M4i55DbruZ-cmuy0wg.png">
            <a:extLst>
              <a:ext uri="{FF2B5EF4-FFF2-40B4-BE49-F238E27FC236}">
                <a16:creationId xmlns:a16="http://schemas.microsoft.com/office/drawing/2014/main" id="{F67DDB3A-0675-432B-944B-8E34592A4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433513"/>
            <a:ext cx="607695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AD44018-25FC-4387-A497-FD50BFAC7AEA}"/>
              </a:ext>
            </a:extLst>
          </p:cNvPr>
          <p:cNvCxnSpPr>
            <a:cxnSpLocks/>
          </p:cNvCxnSpPr>
          <p:nvPr/>
        </p:nvCxnSpPr>
        <p:spPr>
          <a:xfrm>
            <a:off x="2946135" y="4622846"/>
            <a:ext cx="534463" cy="2688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AFDC907-DB03-44C6-8503-DCCCEEBC5A35}"/>
              </a:ext>
            </a:extLst>
          </p:cNvPr>
          <p:cNvSpPr txBox="1"/>
          <p:nvPr/>
        </p:nvSpPr>
        <p:spPr>
          <a:xfrm>
            <a:off x="1524000" y="4387959"/>
            <a:ext cx="1556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PB config file</a:t>
            </a:r>
          </a:p>
        </p:txBody>
      </p:sp>
    </p:spTree>
    <p:extLst>
      <p:ext uri="{BB962C8B-B14F-4D97-AF65-F5344CB8AC3E}">
        <p14:creationId xmlns:p14="http://schemas.microsoft.com/office/powerpoint/2010/main" val="832348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47D20-99DE-4502-BC57-54B281AC0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Buffers save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62D4A-C0A5-451E-BD07-A5A8EAD6A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Compressed binary is around 6 times smaller than plain text</a:t>
            </a:r>
          </a:p>
        </p:txBody>
      </p:sp>
      <p:pic>
        <p:nvPicPr>
          <p:cNvPr id="4" name="Picture 2" descr="https://cdn-images-1.medium.com/max/800/1*zc4DXOM_4-x_wbkK_Cgn8A.png">
            <a:extLst>
              <a:ext uri="{FF2B5EF4-FFF2-40B4-BE49-F238E27FC236}">
                <a16:creationId xmlns:a16="http://schemas.microsoft.com/office/drawing/2014/main" id="{6891969C-AA18-40D3-B4F5-809802491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240" y="3286886"/>
            <a:ext cx="5877521" cy="173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730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CA9D5-59EA-473B-A05C-E2591D104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 </a:t>
            </a:r>
            <a:r>
              <a:rPr lang="en-US" i="1" dirty="0"/>
              <a:t>required</a:t>
            </a:r>
            <a:r>
              <a:rPr lang="en-US" dirty="0"/>
              <a:t> </a:t>
            </a:r>
            <a:r>
              <a:rPr lang="en-US" sz="4000" dirty="0">
                <a:solidFill>
                  <a:srgbClr val="FF0000"/>
                </a:solidFill>
              </a:rPr>
              <a:t>=</a:t>
            </a:r>
            <a:r>
              <a:rPr lang="en-US" dirty="0"/>
              <a:t> transit </a:t>
            </a:r>
            <a:r>
              <a:rPr lang="en-US" i="1" dirty="0"/>
              <a:t>required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B5C5A-7D93-4ADA-AE63-4B89D75E0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33232" cy="4525963"/>
          </a:xfrm>
        </p:spPr>
        <p:txBody>
          <a:bodyPr/>
          <a:lstStyle/>
          <a:p>
            <a:r>
              <a:rPr lang="en-US" dirty="0"/>
              <a:t>v1.0 - </a:t>
            </a:r>
            <a:r>
              <a:rPr lang="en-US" i="1" dirty="0"/>
              <a:t>Optional/required</a:t>
            </a:r>
            <a:r>
              <a:rPr lang="en-US" dirty="0"/>
              <a:t> for </a:t>
            </a:r>
            <a:r>
              <a:rPr lang="en-US" i="1" dirty="0"/>
              <a:t>Cardinality</a:t>
            </a:r>
            <a:r>
              <a:rPr lang="en-US" dirty="0"/>
              <a:t> field values were copied from .proto file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309F57-3D79-40E0-8A42-B919C3D43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31" t="61511" r="42059" b="1237"/>
          <a:stretch/>
        </p:blipFill>
        <p:spPr>
          <a:xfrm>
            <a:off x="2194560" y="2791206"/>
            <a:ext cx="4791456" cy="30609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8AB612-19DD-43E5-8050-50E1049E655C}"/>
              </a:ext>
            </a:extLst>
          </p:cNvPr>
          <p:cNvCxnSpPr>
            <a:cxnSpLocks/>
          </p:cNvCxnSpPr>
          <p:nvPr/>
        </p:nvCxnSpPr>
        <p:spPr>
          <a:xfrm flipV="1">
            <a:off x="3279648" y="682752"/>
            <a:ext cx="256032" cy="40233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507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443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-images-1.medium.com/max/1000/1*L-rdSsHYEZON0K3PUI2sUw.png">
            <a:extLst>
              <a:ext uri="{FF2B5EF4-FFF2-40B4-BE49-F238E27FC236}">
                <a16:creationId xmlns:a16="http://schemas.microsoft.com/office/drawing/2014/main" id="{780601AE-88A8-4AF0-A067-9C5733F9A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08" y="251460"/>
            <a:ext cx="8419624" cy="466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DBA84A-39C3-4CAE-A4A3-E9BDA6CB0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809" y="5122772"/>
            <a:ext cx="8466991" cy="853402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3"/>
              </a:rPr>
              <a:t>GTFS-</a:t>
            </a:r>
            <a:r>
              <a:rPr lang="en-US" dirty="0" err="1">
                <a:hlinkClick r:id="rId3"/>
              </a:rPr>
              <a:t>realtime</a:t>
            </a:r>
            <a:r>
              <a:rPr lang="en-US" dirty="0"/>
              <a:t> is becoming de facto standard</a:t>
            </a:r>
          </a:p>
          <a:p>
            <a:pPr lvl="1"/>
            <a:r>
              <a:rPr lang="en-US" dirty="0">
                <a:hlinkClick r:id="rId4"/>
              </a:rPr>
              <a:t>Over 50 agencies</a:t>
            </a:r>
            <a:r>
              <a:rPr lang="en-US" dirty="0"/>
              <a:t> now have GTFS-</a:t>
            </a:r>
            <a:r>
              <a:rPr lang="en-US" dirty="0" err="1"/>
              <a:t>realtime</a:t>
            </a:r>
            <a:r>
              <a:rPr lang="en-US" dirty="0"/>
              <a:t> feeds!</a:t>
            </a:r>
          </a:p>
        </p:txBody>
      </p:sp>
    </p:spTree>
    <p:extLst>
      <p:ext uri="{BB962C8B-B14F-4D97-AF65-F5344CB8AC3E}">
        <p14:creationId xmlns:p14="http://schemas.microsoft.com/office/powerpoint/2010/main" val="3715856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is important!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809" y="1409700"/>
            <a:ext cx="8466991" cy="4456745"/>
          </a:xfrm>
        </p:spPr>
        <p:txBody>
          <a:bodyPr>
            <a:normAutofit/>
          </a:bodyPr>
          <a:lstStyle/>
          <a:p>
            <a:r>
              <a:rPr lang="en-US" dirty="0"/>
              <a:t>In one study, </a:t>
            </a:r>
            <a:r>
              <a:rPr lang="en-US" b="1" dirty="0"/>
              <a:t>9% of riders</a:t>
            </a:r>
            <a:r>
              <a:rPr lang="en-US" dirty="0"/>
              <a:t> said they took the bus </a:t>
            </a:r>
            <a:r>
              <a:rPr lang="en-US" b="1" dirty="0"/>
              <a:t>less often </a:t>
            </a:r>
            <a:r>
              <a:rPr lang="en-US" dirty="0"/>
              <a:t>due to errors in RTI</a:t>
            </a:r>
            <a:r>
              <a:rPr lang="en-US" sz="1200" dirty="0"/>
              <a:t>[9]</a:t>
            </a:r>
          </a:p>
          <a:p>
            <a:endParaRPr lang="en-US" dirty="0"/>
          </a:p>
          <a:p>
            <a:r>
              <a:rPr lang="en-US" dirty="0"/>
              <a:t>GTFS-</a:t>
            </a:r>
            <a:r>
              <a:rPr lang="en-US" dirty="0" err="1"/>
              <a:t>realtime</a:t>
            </a:r>
            <a:r>
              <a:rPr lang="en-US" dirty="0"/>
              <a:t> v2.0 will help agencies produce better quality RTI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3521" y="6268727"/>
            <a:ext cx="743695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bg1"/>
                </a:solidFill>
              </a:rPr>
              <a:t>[9] A. </a:t>
            </a:r>
            <a:r>
              <a:rPr lang="en-US" sz="1050" i="1" dirty="0" err="1">
                <a:solidFill>
                  <a:schemeClr val="bg1"/>
                </a:solidFill>
              </a:rPr>
              <a:t>Gooze</a:t>
            </a:r>
            <a:r>
              <a:rPr lang="en-US" sz="1050" i="1" dirty="0">
                <a:solidFill>
                  <a:schemeClr val="bg1"/>
                </a:solidFill>
              </a:rPr>
              <a:t>, K. Watkins, and A. </a:t>
            </a:r>
            <a:r>
              <a:rPr lang="en-US" sz="1050" i="1" dirty="0" err="1">
                <a:solidFill>
                  <a:schemeClr val="bg1"/>
                </a:solidFill>
              </a:rPr>
              <a:t>Borning</a:t>
            </a:r>
            <a:r>
              <a:rPr lang="en-US" sz="1050" i="1" dirty="0">
                <a:solidFill>
                  <a:schemeClr val="bg1"/>
                </a:solidFill>
              </a:rPr>
              <a:t> (2013), “Benefits of Real-Time Information and the Impacts of Data Accuracy on the Rider Experience,” in Transportation Research Board 92nd Annual Meeting, Washington, D.C., January 13, 2013.</a:t>
            </a:r>
            <a:endParaRPr lang="en-US" sz="1050" dirty="0">
              <a:solidFill>
                <a:schemeClr val="bg1"/>
              </a:solidFill>
            </a:endParaRPr>
          </a:p>
          <a:p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0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5E2918-F7F6-4A87-8864-0DFFF7546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wrong with </a:t>
            </a:r>
            <a:br>
              <a:rPr lang="en-US" dirty="0"/>
            </a:br>
            <a:r>
              <a:rPr lang="en-US" dirty="0"/>
              <a:t>GTFS-</a:t>
            </a:r>
            <a:r>
              <a:rPr lang="en-US" dirty="0" err="1"/>
              <a:t>realtime</a:t>
            </a:r>
            <a:r>
              <a:rPr lang="en-US" dirty="0"/>
              <a:t> v1.0?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349DF2-A598-4CBA-9D17-CCAAFC5E7B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6DDE123-4769-44F3-A5F4-8144BD2EC02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4173" y="1056958"/>
            <a:ext cx="2315654" cy="231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2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A2AE1-4A82-4F7D-85A7-B0DD47ADF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GTFS-</a:t>
            </a:r>
            <a:r>
              <a:rPr lang="en-US" dirty="0" err="1"/>
              <a:t>realtime</a:t>
            </a:r>
            <a:r>
              <a:rPr lang="en-US" dirty="0"/>
              <a:t> v1.0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6F208-DA05-4683-980A-712F2F485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LOT of </a:t>
            </a:r>
            <a:r>
              <a:rPr lang="en-US" i="1" dirty="0"/>
              <a:t>optional</a:t>
            </a:r>
            <a:r>
              <a:rPr lang="en-US" dirty="0"/>
              <a:t> fields – 56 out of 63 (89%)</a:t>
            </a:r>
          </a:p>
          <a:p>
            <a:pPr lvl="1"/>
            <a:r>
              <a:rPr lang="en-US" dirty="0"/>
              <a:t>Quirk of Protocol Buffer docs (for details see </a:t>
            </a:r>
            <a:r>
              <a:rPr lang="en-US" dirty="0">
                <a:hlinkClick r:id="rId2"/>
              </a:rPr>
              <a:t>http://bit.ly/gtfs-realtime-2</a:t>
            </a:r>
            <a:r>
              <a:rPr lang="en-US" dirty="0"/>
              <a:t>)</a:t>
            </a:r>
          </a:p>
          <a:p>
            <a:r>
              <a:rPr lang="en-US" dirty="0"/>
              <a:t>Leads to sub-optimal feeds</a:t>
            </a:r>
          </a:p>
          <a:p>
            <a:pPr lvl="1"/>
            <a:r>
              <a:rPr lang="en-US" dirty="0"/>
              <a:t>Poor data quality</a:t>
            </a:r>
          </a:p>
          <a:p>
            <a:pPr lvl="1"/>
            <a:r>
              <a:rPr lang="en-US" dirty="0"/>
              <a:t>Bad rider experience</a:t>
            </a:r>
          </a:p>
          <a:p>
            <a:pPr lvl="1"/>
            <a:r>
              <a:rPr lang="en-US" dirty="0"/>
              <a:t>Inaccurate analytics – garbage in, garbage out</a:t>
            </a:r>
          </a:p>
        </p:txBody>
      </p:sp>
    </p:spTree>
    <p:extLst>
      <p:ext uri="{BB962C8B-B14F-4D97-AF65-F5344CB8AC3E}">
        <p14:creationId xmlns:p14="http://schemas.microsoft.com/office/powerpoint/2010/main" val="1333173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5E5FC-7B11-4A6E-80CD-95090A815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– Vehicle 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EAB9A-1E66-4861-9D75-95023894B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03048"/>
            <a:ext cx="3773424" cy="4212020"/>
          </a:xfrm>
        </p:spPr>
        <p:txBody>
          <a:bodyPr/>
          <a:lstStyle/>
          <a:p>
            <a:r>
              <a:rPr lang="en-US" dirty="0"/>
              <a:t>All timestamps are </a:t>
            </a:r>
            <a:r>
              <a:rPr lang="en-US" i="1" dirty="0"/>
              <a:t>optional</a:t>
            </a:r>
          </a:p>
          <a:p>
            <a:r>
              <a:rPr lang="en-US" dirty="0"/>
              <a:t>When was position calculated?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8B2821-CAD0-40BA-9DFC-4AF8D32470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42" t="37156" r="52464" b="34222"/>
          <a:stretch/>
        </p:blipFill>
        <p:spPr>
          <a:xfrm>
            <a:off x="4389119" y="1914143"/>
            <a:ext cx="4559807" cy="398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21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FCAF7-82D4-442F-B257-56AD07FF2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– Loop route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0427C2-9160-40BC-847F-850A13FC46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81" t="34867" r="54378" b="42963"/>
          <a:stretch/>
        </p:blipFill>
        <p:spPr>
          <a:xfrm>
            <a:off x="457201" y="1875194"/>
            <a:ext cx="3841544" cy="291001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161E067-7FC5-4104-96BF-273C695CC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5096256"/>
            <a:ext cx="8458815" cy="834835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latin typeface="Bell MT" panose="02020503060305020303" pitchFamily="18" charset="0"/>
              </a:rPr>
              <a:t>stop_sequence</a:t>
            </a:r>
            <a:r>
              <a:rPr lang="en-US" dirty="0"/>
              <a:t> field is </a:t>
            </a:r>
            <a:r>
              <a:rPr lang="en-US" i="1" dirty="0"/>
              <a:t>optional</a:t>
            </a:r>
          </a:p>
          <a:p>
            <a:r>
              <a:rPr lang="en-US" dirty="0"/>
              <a:t>Is 15 minute delay before or after </a:t>
            </a:r>
            <a:r>
              <a:rPr lang="en-US" dirty="0" err="1"/>
              <a:t>stop_id</a:t>
            </a:r>
            <a:r>
              <a:rPr lang="en-US" dirty="0"/>
              <a:t> B?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D23949-7684-4A14-B453-E56D4130C1B5}"/>
              </a:ext>
            </a:extLst>
          </p:cNvPr>
          <p:cNvGrpSpPr/>
          <p:nvPr/>
        </p:nvGrpSpPr>
        <p:grpSpPr>
          <a:xfrm>
            <a:off x="4670475" y="1875194"/>
            <a:ext cx="4245540" cy="2723963"/>
            <a:chOff x="3791956" y="1892300"/>
            <a:chExt cx="4245540" cy="2723963"/>
          </a:xfrm>
        </p:grpSpPr>
        <p:pic>
          <p:nvPicPr>
            <p:cNvPr id="9" name="Content Placeholder 6">
              <a:extLst>
                <a:ext uri="{FF2B5EF4-FFF2-40B4-BE49-F238E27FC236}">
                  <a16:creationId xmlns:a16="http://schemas.microsoft.com/office/drawing/2014/main" id="{7E5E39D9-6852-4E89-8D4C-00416A5C4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1956" y="1892300"/>
              <a:ext cx="2975889" cy="272396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C45EB4C-E913-41DC-9BE2-BC9E4A86D24A}"/>
                </a:ext>
              </a:extLst>
            </p:cNvPr>
            <p:cNvSpPr txBox="1"/>
            <p:nvPr/>
          </p:nvSpPr>
          <p:spPr>
            <a:xfrm>
              <a:off x="6793245" y="4178300"/>
              <a:ext cx="12442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stop_id</a:t>
              </a:r>
              <a:r>
                <a:rPr lang="en-US" b="1" dirty="0"/>
                <a:t> = 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F0B6D6-E920-4840-9D33-14ECA1D457E8}"/>
                </a:ext>
              </a:extLst>
            </p:cNvPr>
            <p:cNvSpPr txBox="1"/>
            <p:nvPr/>
          </p:nvSpPr>
          <p:spPr>
            <a:xfrm>
              <a:off x="5142245" y="2374900"/>
              <a:ext cx="1253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stop_id</a:t>
              </a:r>
              <a:r>
                <a:rPr lang="en-US" b="1" dirty="0"/>
                <a:t> = A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29D8151-2589-494E-9CEA-B957AC74AE63}"/>
              </a:ext>
            </a:extLst>
          </p:cNvPr>
          <p:cNvCxnSpPr>
            <a:cxnSpLocks/>
          </p:cNvCxnSpPr>
          <p:nvPr/>
        </p:nvCxnSpPr>
        <p:spPr>
          <a:xfrm flipH="1">
            <a:off x="6264878" y="1917784"/>
            <a:ext cx="980974" cy="3348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1697E86-2E0D-4D75-824D-EBF7DD9A4D32}"/>
              </a:ext>
            </a:extLst>
          </p:cNvPr>
          <p:cNvCxnSpPr>
            <a:cxnSpLocks/>
          </p:cNvCxnSpPr>
          <p:nvPr/>
        </p:nvCxnSpPr>
        <p:spPr>
          <a:xfrm flipH="1">
            <a:off x="7407628" y="2118151"/>
            <a:ext cx="343234" cy="6819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D8BDA59-F186-4833-BBE7-EC2250D7AFA2}"/>
              </a:ext>
            </a:extLst>
          </p:cNvPr>
          <p:cNvSpPr txBox="1"/>
          <p:nvPr/>
        </p:nvSpPr>
        <p:spPr>
          <a:xfrm>
            <a:off x="7351611" y="1713711"/>
            <a:ext cx="909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Delay?</a:t>
            </a:r>
          </a:p>
        </p:txBody>
      </p:sp>
    </p:spTree>
    <p:extLst>
      <p:ext uri="{BB962C8B-B14F-4D97-AF65-F5344CB8AC3E}">
        <p14:creationId xmlns:p14="http://schemas.microsoft.com/office/powerpoint/2010/main" val="3097384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DFD37B8-C0AA-4802-A3A7-714D0C3666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9944840"/>
              </p:ext>
            </p:extLst>
          </p:nvPr>
        </p:nvGraphicFramePr>
        <p:xfrm>
          <a:off x="243840" y="316992"/>
          <a:ext cx="4937760" cy="619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8D1A29D-FD3E-4E17-B2D8-DF1C0520CF20}"/>
              </a:ext>
            </a:extLst>
          </p:cNvPr>
          <p:cNvSpPr/>
          <p:nvPr/>
        </p:nvSpPr>
        <p:spPr>
          <a:xfrm>
            <a:off x="1600200" y="6538329"/>
            <a:ext cx="62118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https://github.com/CUTR-at-USF/gtfs-realtime-validator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ECFCCC-DAD6-47EA-9D19-96C24996DB55}"/>
              </a:ext>
            </a:extLst>
          </p:cNvPr>
          <p:cNvSpPr txBox="1"/>
          <p:nvPr/>
        </p:nvSpPr>
        <p:spPr>
          <a:xfrm>
            <a:off x="5340096" y="2778145"/>
            <a:ext cx="3718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/>
              <a:t>~75% of feeds we analyzed had errors</a:t>
            </a:r>
          </a:p>
        </p:txBody>
      </p:sp>
    </p:spTree>
    <p:extLst>
      <p:ext uri="{BB962C8B-B14F-4D97-AF65-F5344CB8AC3E}">
        <p14:creationId xmlns:p14="http://schemas.microsoft.com/office/powerpoint/2010/main" val="930681003"/>
      </p:ext>
    </p:extLst>
  </p:cSld>
  <p:clrMapOvr>
    <a:masterClrMapping/>
  </p:clrMapOvr>
</p:sld>
</file>

<file path=ppt/theme/theme1.xml><?xml version="1.0" encoding="utf-8"?>
<a:theme xmlns:a="http://schemas.openxmlformats.org/drawingml/2006/main" name="CUTR PowerpointTemplate-fixed Headings_M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CUTR PowerpointTemplate-fixed Headings_MM</Template>
  <TotalTime>11214</TotalTime>
  <Words>1184</Words>
  <Application>Microsoft Office PowerPoint</Application>
  <PresentationFormat>On-screen Show (4:3)</PresentationFormat>
  <Paragraphs>123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Bell MT</vt:lpstr>
      <vt:lpstr>Calibri</vt:lpstr>
      <vt:lpstr>Helvetica Neue</vt:lpstr>
      <vt:lpstr>Verdana</vt:lpstr>
      <vt:lpstr>CUTR PowerpointTemplate-fixed Headings_MM</vt:lpstr>
      <vt:lpstr>Custom Design</vt:lpstr>
      <vt:lpstr>PowerPoint Presentation</vt:lpstr>
      <vt:lpstr>Why real-time transit info?</vt:lpstr>
      <vt:lpstr>PowerPoint Presentation</vt:lpstr>
      <vt:lpstr>Quality is important!</vt:lpstr>
      <vt:lpstr>What’s wrong with  GTFS-realtime v1.0?</vt:lpstr>
      <vt:lpstr>Problem with GTFS-realtime v1.0</vt:lpstr>
      <vt:lpstr>Example 1 – Vehicle Position</vt:lpstr>
      <vt:lpstr>Example 2 – Loop route</vt:lpstr>
      <vt:lpstr>PowerPoint Presentation</vt:lpstr>
      <vt:lpstr>GTFS-realtime v2.0</vt:lpstr>
      <vt:lpstr>GTFS-realtime v2.0</vt:lpstr>
      <vt:lpstr>PowerPoint Presentation</vt:lpstr>
      <vt:lpstr>PowerPoint Presentation</vt:lpstr>
      <vt:lpstr>GTFS-realtime Validator</vt:lpstr>
      <vt:lpstr>GTFS-realtime Validator</vt:lpstr>
      <vt:lpstr>GTFS-rt Validator – View data &amp; errors</vt:lpstr>
      <vt:lpstr>Evaluation of industry feeds</vt:lpstr>
      <vt:lpstr>PowerPoint Presentation</vt:lpstr>
      <vt:lpstr>What’s next for Transit Agencies?</vt:lpstr>
      <vt:lpstr>What’s next for GTFS-rt Community?</vt:lpstr>
      <vt:lpstr>What’s next for GTFS-rt Community?</vt:lpstr>
      <vt:lpstr>Thanks!</vt:lpstr>
      <vt:lpstr>Why so many optional fields?</vt:lpstr>
      <vt:lpstr>GTFS-rt uses Protocol Buffer (PB) format</vt:lpstr>
      <vt:lpstr>Protocol Buffers save space</vt:lpstr>
      <vt:lpstr>PB required = transit required</vt:lpstr>
      <vt:lpstr>PowerPoint Presentation</vt:lpstr>
    </vt:vector>
  </TitlesOfParts>
  <Company>University of South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mccarville</dc:creator>
  <cp:lastModifiedBy>Sean Barbeau</cp:lastModifiedBy>
  <cp:revision>425</cp:revision>
  <dcterms:created xsi:type="dcterms:W3CDTF">2012-05-25T18:43:35Z</dcterms:created>
  <dcterms:modified xsi:type="dcterms:W3CDTF">2018-01-06T17:10:59Z</dcterms:modified>
</cp:coreProperties>
</file>