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32" r:id="rId5"/>
    <p:sldMasterId id="2147483744" r:id="rId6"/>
  </p:sldMasterIdLst>
  <p:notesMasterIdLst>
    <p:notesMasterId r:id="rId45"/>
  </p:notesMasterIdLst>
  <p:sldIdLst>
    <p:sldId id="257" r:id="rId7"/>
    <p:sldId id="492" r:id="rId8"/>
    <p:sldId id="275" r:id="rId9"/>
    <p:sldId id="342" r:id="rId10"/>
    <p:sldId id="543" r:id="rId11"/>
    <p:sldId id="522" r:id="rId12"/>
    <p:sldId id="526" r:id="rId13"/>
    <p:sldId id="525" r:id="rId14"/>
    <p:sldId id="527" r:id="rId15"/>
    <p:sldId id="574" r:id="rId16"/>
    <p:sldId id="576" r:id="rId17"/>
    <p:sldId id="483" r:id="rId18"/>
    <p:sldId id="491" r:id="rId19"/>
    <p:sldId id="306" r:id="rId20"/>
    <p:sldId id="490" r:id="rId21"/>
    <p:sldId id="474" r:id="rId22"/>
    <p:sldId id="371" r:id="rId23"/>
    <p:sldId id="561" r:id="rId24"/>
    <p:sldId id="563" r:id="rId25"/>
    <p:sldId id="489" r:id="rId26"/>
    <p:sldId id="485" r:id="rId27"/>
    <p:sldId id="486" r:id="rId28"/>
    <p:sldId id="487" r:id="rId29"/>
    <p:sldId id="531" r:id="rId30"/>
    <p:sldId id="494" r:id="rId31"/>
    <p:sldId id="550" r:id="rId32"/>
    <p:sldId id="414" r:id="rId33"/>
    <p:sldId id="507" r:id="rId34"/>
    <p:sldId id="509" r:id="rId35"/>
    <p:sldId id="510" r:id="rId36"/>
    <p:sldId id="508" r:id="rId37"/>
    <p:sldId id="379" r:id="rId38"/>
    <p:sldId id="557" r:id="rId39"/>
    <p:sldId id="554" r:id="rId40"/>
    <p:sldId id="568" r:id="rId41"/>
    <p:sldId id="548" r:id="rId42"/>
    <p:sldId id="395" r:id="rId43"/>
    <p:sldId id="397" r:id="rId4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70" autoAdjust="0"/>
    <p:restoredTop sz="97576" autoAdjust="0"/>
  </p:normalViewPr>
  <p:slideViewPr>
    <p:cSldViewPr snapToGrid="0">
      <p:cViewPr varScale="1">
        <p:scale>
          <a:sx n="91" d="100"/>
          <a:sy n="91" d="100"/>
        </p:scale>
        <p:origin x="114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769" tIns="45885" rIns="91769" bIns="4588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769" tIns="45885" rIns="91769" bIns="45885" rtlCol="0"/>
          <a:lstStyle>
            <a:lvl1pPr algn="r">
              <a:defRPr sz="1200"/>
            </a:lvl1pPr>
          </a:lstStyle>
          <a:p>
            <a:fld id="{34A2540B-309F-4B93-BD80-B82740F1F8CB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69" tIns="45885" rIns="91769" bIns="4588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1769" tIns="45885" rIns="91769" bIns="4588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0"/>
            <a:ext cx="3037840" cy="466433"/>
          </a:xfrm>
          <a:prstGeom prst="rect">
            <a:avLst/>
          </a:prstGeom>
        </p:spPr>
        <p:txBody>
          <a:bodyPr vert="horz" lIns="91769" tIns="45885" rIns="91769" bIns="4588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70"/>
            <a:ext cx="3037840" cy="466433"/>
          </a:xfrm>
          <a:prstGeom prst="rect">
            <a:avLst/>
          </a:prstGeom>
        </p:spPr>
        <p:txBody>
          <a:bodyPr vert="horz" lIns="91769" tIns="45885" rIns="91769" bIns="45885" rtlCol="0" anchor="b"/>
          <a:lstStyle>
            <a:lvl1pPr algn="r">
              <a:defRPr sz="1200"/>
            </a:lvl1pPr>
          </a:lstStyle>
          <a:p>
            <a:fld id="{60510A17-D2F7-4D43-AC1D-3E0F6A1391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70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 minutes for</a:t>
            </a:r>
            <a:r>
              <a:rPr lang="en-US" baseline="0" dirty="0" smtClean="0"/>
              <a:t> TRB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10423-4C34-448B-B5CD-CF99FBA8A61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69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Performance metrics, safety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D06128-8260-45C5-B59D-5DD49209FB8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52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</a:t>
            </a:r>
            <a:r>
              <a:rPr lang="en-US" baseline="0" dirty="0" smtClean="0"/>
              <a:t> diverse than motorized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10A17-D2F7-4D43-AC1D-3E0F6A1391F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91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03F97-E1ED-3C4A-AC68-AA3E7D37526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472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</a:t>
            </a:r>
            <a:r>
              <a:rPr lang="en-US" baseline="0" dirty="0" smtClean="0"/>
              <a:t> that we’re working on a TRB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10A17-D2F7-4D43-AC1D-3E0F6A1391F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16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prstClr val="black"/>
                </a:solidFill>
              </a:rPr>
              <a:t>Include all transportation-related facilities within the right-of-way, such as sidewalks, motor vehicle lanes, bicycle lanes, and multi-use paths. Do not include traffic at intersections, but driveways can be included if they don’t substantially impact non-motorized traffic volume.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10A17-D2F7-4D43-AC1D-3E0F6A1391F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37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Hawthorne Bridge, the segment area would be the area between the entrances and exits on either side of the bridge. A segment area is composed of all the facilities (e.g. traffic lanes, bike lanes, sidewalks, etc.) within the right-of-way along a defined stretch of road or path. In a more typical city block, the segment area might extend the length of a block, but would not include the intersections (where traffic might enter or exit the segment area)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10A17-D2F7-4D43-AC1D-3E0F6A1391F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96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24E4-C3D4-4CF8-9B39-B55D186164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4BF8-9D15-4FB1-B073-AAFBB1CB2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5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24E4-C3D4-4CF8-9B39-B55D186164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4BF8-9D15-4FB1-B073-AAFBB1CB2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73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24E4-C3D4-4CF8-9B39-B55D186164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4BF8-9D15-4FB1-B073-AAFBB1CB2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38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71ED-26E2-4111-BB38-42FF96A9BF25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66D7-370C-48C1-AE5A-6165E995E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79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71ED-26E2-4111-BB38-42FF96A9BF25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66D7-370C-48C1-AE5A-6165E995E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55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71ED-26E2-4111-BB38-42FF96A9BF25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66D7-370C-48C1-AE5A-6165E995E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56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71ED-26E2-4111-BB38-42FF96A9BF25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66D7-370C-48C1-AE5A-6165E995E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78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71ED-26E2-4111-BB38-42FF96A9BF25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66D7-370C-48C1-AE5A-6165E995E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84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71ED-26E2-4111-BB38-42FF96A9BF25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66D7-370C-48C1-AE5A-6165E995E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29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71ED-26E2-4111-BB38-42FF96A9BF25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66D7-370C-48C1-AE5A-6165E995E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32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71ED-26E2-4111-BB38-42FF96A9BF25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66D7-370C-48C1-AE5A-6165E995E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21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24E4-C3D4-4CF8-9B39-B55D186164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4BF8-9D15-4FB1-B073-AAFBB1CB2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084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71ED-26E2-4111-BB38-42FF96A9BF25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66D7-370C-48C1-AE5A-6165E995E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28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71ED-26E2-4111-BB38-42FF96A9BF25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66D7-370C-48C1-AE5A-6165E995E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76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71ED-26E2-4111-BB38-42FF96A9BF25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66D7-370C-48C1-AE5A-6165E995E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23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71ED-26E2-4111-BB38-42FF96A9BF25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66D7-370C-48C1-AE5A-6165E995E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27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71ED-26E2-4111-BB38-42FF96A9BF25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66D7-370C-48C1-AE5A-6165E995E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75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71ED-26E2-4111-BB38-42FF96A9BF25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66D7-370C-48C1-AE5A-6165E995E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150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71ED-26E2-4111-BB38-42FF96A9BF25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66D7-370C-48C1-AE5A-6165E995E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20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71ED-26E2-4111-BB38-42FF96A9BF25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66D7-370C-48C1-AE5A-6165E995E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21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71ED-26E2-4111-BB38-42FF96A9BF25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66D7-370C-48C1-AE5A-6165E995E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008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71ED-26E2-4111-BB38-42FF96A9BF25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66D7-370C-48C1-AE5A-6165E995E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01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24E4-C3D4-4CF8-9B39-B55D186164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4BF8-9D15-4FB1-B073-AAFBB1CB2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0319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71ED-26E2-4111-BB38-42FF96A9BF25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66D7-370C-48C1-AE5A-6165E995E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3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71ED-26E2-4111-BB38-42FF96A9BF25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66D7-370C-48C1-AE5A-6165E995E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632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71ED-26E2-4111-BB38-42FF96A9BF25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66D7-370C-48C1-AE5A-6165E995E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08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71ED-26E2-4111-BB38-42FF96A9BF25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66D7-370C-48C1-AE5A-6165E995E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094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91D15-7398-458F-9334-6264C77EE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72D0-FA31-47C0-B76C-E264E2C372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0440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91D15-7398-458F-9334-6264C77EE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72D0-FA31-47C0-B76C-E264E2C372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162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91D15-7398-458F-9334-6264C77EE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72D0-FA31-47C0-B76C-E264E2C372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696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91D15-7398-458F-9334-6264C77EE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72D0-FA31-47C0-B76C-E264E2C372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24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91D15-7398-458F-9334-6264C77EE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72D0-FA31-47C0-B76C-E264E2C372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576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91D15-7398-458F-9334-6264C77EE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72D0-FA31-47C0-B76C-E264E2C372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55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24E4-C3D4-4CF8-9B39-B55D186164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4BF8-9D15-4FB1-B073-AAFBB1CB2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3853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91D15-7398-458F-9334-6264C77EE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72D0-FA31-47C0-B76C-E264E2C372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947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91D15-7398-458F-9334-6264C77EE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72D0-FA31-47C0-B76C-E264E2C372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401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91D15-7398-458F-9334-6264C77EE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72D0-FA31-47C0-B76C-E264E2C372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305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91D15-7398-458F-9334-6264C77EE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72D0-FA31-47C0-B76C-E264E2C372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665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91D15-7398-458F-9334-6264C77EE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72D0-FA31-47C0-B76C-E264E2C372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62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91D15-7398-458F-9334-6264C77EE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72D0-FA31-47C0-B76C-E264E2C372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369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91D15-7398-458F-9334-6264C77EE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72D0-FA31-47C0-B76C-E264E2C372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6681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91D15-7398-458F-9334-6264C77EE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72D0-FA31-47C0-B76C-E264E2C372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413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91D15-7398-458F-9334-6264C77EE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72D0-FA31-47C0-B76C-E264E2C372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0902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91D15-7398-458F-9334-6264C77EE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72D0-FA31-47C0-B76C-E264E2C372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14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24E4-C3D4-4CF8-9B39-B55D186164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4BF8-9D15-4FB1-B073-AAFBB1CB2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2993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91D15-7398-458F-9334-6264C77EE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72D0-FA31-47C0-B76C-E264E2C372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23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91D15-7398-458F-9334-6264C77EE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72D0-FA31-47C0-B76C-E264E2C372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7158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91D15-7398-458F-9334-6264C77EE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72D0-FA31-47C0-B76C-E264E2C372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4179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91D15-7398-458F-9334-6264C77EE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72D0-FA31-47C0-B76C-E264E2C372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837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91D15-7398-458F-9334-6264C77EE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72D0-FA31-47C0-B76C-E264E2C372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4527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91D15-7398-458F-9334-6264C77EE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F72D0-FA31-47C0-B76C-E264E2C372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479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127-2381-49BA-A780-2AB23EEA7D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A90-E203-45CA-9DEB-8E8CC7B84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0569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127-2381-49BA-A780-2AB23EEA7D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A90-E203-45CA-9DEB-8E8CC7B84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89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127-2381-49BA-A780-2AB23EEA7D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A90-E203-45CA-9DEB-8E8CC7B84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045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127-2381-49BA-A780-2AB23EEA7D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A90-E203-45CA-9DEB-8E8CC7B84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32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24E4-C3D4-4CF8-9B39-B55D186164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4BF8-9D15-4FB1-B073-AAFBB1CB2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598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127-2381-49BA-A780-2AB23EEA7D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A90-E203-45CA-9DEB-8E8CC7B84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469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127-2381-49BA-A780-2AB23EEA7D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A90-E203-45CA-9DEB-8E8CC7B84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6726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127-2381-49BA-A780-2AB23EEA7D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A90-E203-45CA-9DEB-8E8CC7B84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796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127-2381-49BA-A780-2AB23EEA7D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A90-E203-45CA-9DEB-8E8CC7B84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0644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127-2381-49BA-A780-2AB23EEA7D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A90-E203-45CA-9DEB-8E8CC7B84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8639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127-2381-49BA-A780-2AB23EEA7D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A90-E203-45CA-9DEB-8E8CC7B84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528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57127-2381-49BA-A780-2AB23EEA7D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A90-E203-45CA-9DEB-8E8CC7B84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29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24E4-C3D4-4CF8-9B39-B55D186164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4BF8-9D15-4FB1-B073-AAFBB1CB2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859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24E4-C3D4-4CF8-9B39-B55D186164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4BF8-9D15-4FB1-B073-AAFBB1CB2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291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F24E4-C3D4-4CF8-9B39-B55D186164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54BF8-9D15-4FB1-B073-AAFBB1CB2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49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F24E4-C3D4-4CF8-9B39-B55D186164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54BF8-9D15-4FB1-B073-AAFBB1CB26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49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871ED-26E2-4111-BB38-42FF96A9BF25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766D7-370C-48C1-AE5A-6165E995E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189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871ED-26E2-4111-BB38-42FF96A9BF25}" type="datetimeFigureOut">
              <a:rPr lang="en-US" smtClean="0"/>
              <a:pPr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766D7-370C-48C1-AE5A-6165E995E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3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91D15-7398-458F-9334-6264C77EE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F72D0-FA31-47C0-B76C-E264E2C372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0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91D15-7398-458F-9334-6264C77EE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F72D0-FA31-47C0-B76C-E264E2C372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1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57127-2381-49BA-A780-2AB23EEA7D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80A90-E203-45CA-9DEB-8E8CC7B842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gif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g"/><Relationship Id="rId17" Type="http://schemas.openxmlformats.org/officeDocument/2006/relationships/image" Target="../media/image20.jpeg"/><Relationship Id="rId2" Type="http://schemas.openxmlformats.org/officeDocument/2006/relationships/image" Target="../media/image5.jpg"/><Relationship Id="rId16" Type="http://schemas.openxmlformats.org/officeDocument/2006/relationships/image" Target="../media/image19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g"/><Relationship Id="rId4" Type="http://schemas.openxmlformats.org/officeDocument/2006/relationships/image" Target="../media/image7.jpeg"/><Relationship Id="rId9" Type="http://schemas.openxmlformats.org/officeDocument/2006/relationships/image" Target="../media/image12.jpg"/><Relationship Id="rId14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Nordback@pdx.edu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806" y="2139757"/>
            <a:ext cx="8793124" cy="2024771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chemeClr val="tx2">
                    <a:satMod val="130000"/>
                  </a:schemeClr>
                </a:solidFill>
                <a:ea typeface="ＭＳ Ｐゴシック" pitchFamily="34" charset="-128"/>
              </a:rPr>
              <a:t>Creating a National Online </a:t>
            </a:r>
            <a:br>
              <a:rPr lang="en-US" sz="4800" b="1" dirty="0" smtClean="0">
                <a:solidFill>
                  <a:schemeClr val="tx2">
                    <a:satMod val="130000"/>
                  </a:schemeClr>
                </a:solidFill>
                <a:ea typeface="ＭＳ Ｐゴシック" pitchFamily="34" charset="-128"/>
              </a:rPr>
            </a:br>
            <a:r>
              <a:rPr lang="en-US" sz="4800" b="1" dirty="0" smtClean="0">
                <a:solidFill>
                  <a:schemeClr val="tx2">
                    <a:satMod val="130000"/>
                  </a:schemeClr>
                </a:solidFill>
                <a:ea typeface="ＭＳ Ｐゴシック" pitchFamily="34" charset="-128"/>
              </a:rPr>
              <a:t>Non-motorized Traffic Count Archive: </a:t>
            </a:r>
            <a:br>
              <a:rPr lang="en-US" sz="4800" b="1" dirty="0" smtClean="0">
                <a:solidFill>
                  <a:schemeClr val="tx2">
                    <a:satMod val="130000"/>
                  </a:schemeClr>
                </a:solidFill>
                <a:ea typeface="ＭＳ Ｐゴシック" pitchFamily="34" charset="-128"/>
              </a:rPr>
            </a:br>
            <a:r>
              <a:rPr lang="en-US" sz="4800" i="1" dirty="0" smtClean="0">
                <a:solidFill>
                  <a:schemeClr val="tx2">
                    <a:satMod val="130000"/>
                  </a:schemeClr>
                </a:solidFill>
                <a:ea typeface="ＭＳ Ｐゴシック" pitchFamily="34" charset="-128"/>
              </a:rPr>
              <a:t>Process and Progress</a:t>
            </a:r>
            <a:endParaRPr lang="en-US" sz="4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285" y="4519334"/>
            <a:ext cx="5018982" cy="1267004"/>
          </a:xfrm>
        </p:spPr>
        <p:txBody>
          <a:bodyPr>
            <a:noAutofit/>
          </a:bodyPr>
          <a:lstStyle/>
          <a:p>
            <a:pPr marL="26988" algn="l">
              <a:spcBef>
                <a:spcPts val="0"/>
              </a:spcBef>
            </a:pPr>
            <a:r>
              <a:rPr lang="en-US" b="1" dirty="0">
                <a:solidFill>
                  <a:srgbClr val="320E04"/>
                </a:solidFill>
                <a:ea typeface="ＭＳ Ｐゴシック" pitchFamily="34" charset="-128"/>
              </a:rPr>
              <a:t>Krista Nordback, Ph.D., P.E</a:t>
            </a:r>
            <a:r>
              <a:rPr lang="en-US" b="1" dirty="0" smtClean="0">
                <a:solidFill>
                  <a:srgbClr val="320E04"/>
                </a:solidFill>
                <a:ea typeface="ＭＳ Ｐゴシック" pitchFamily="34" charset="-128"/>
              </a:rPr>
              <a:t>., </a:t>
            </a:r>
          </a:p>
          <a:p>
            <a:pPr marL="26988" algn="l">
              <a:spcBef>
                <a:spcPts val="0"/>
              </a:spcBef>
            </a:pPr>
            <a:r>
              <a:rPr lang="en-US" b="1" dirty="0" smtClean="0">
                <a:solidFill>
                  <a:srgbClr val="320E04"/>
                </a:solidFill>
                <a:ea typeface="ＭＳ Ｐゴシック" pitchFamily="34" charset="-128"/>
              </a:rPr>
              <a:t>Kristin </a:t>
            </a:r>
            <a:r>
              <a:rPr lang="en-US" b="1" dirty="0" err="1" smtClean="0">
                <a:solidFill>
                  <a:srgbClr val="320E04"/>
                </a:solidFill>
                <a:ea typeface="ＭＳ Ｐゴシック" pitchFamily="34" charset="-128"/>
              </a:rPr>
              <a:t>Tufte</a:t>
            </a:r>
            <a:r>
              <a:rPr lang="en-US" b="1" dirty="0" smtClean="0">
                <a:solidFill>
                  <a:srgbClr val="320E04"/>
                </a:solidFill>
                <a:ea typeface="ＭＳ Ｐゴシック" pitchFamily="34" charset="-128"/>
              </a:rPr>
              <a:t>, Ph.D., Morgan Harvey, Nathan McNeil, Jolene Liu</a:t>
            </a:r>
          </a:p>
          <a:p>
            <a:pPr marL="26988" algn="l"/>
            <a:r>
              <a:rPr lang="en-US" dirty="0" smtClean="0">
                <a:solidFill>
                  <a:srgbClr val="320E04"/>
                </a:solidFill>
                <a:ea typeface="ＭＳ Ｐゴシック" pitchFamily="34" charset="-128"/>
              </a:rPr>
              <a:t>and</a:t>
            </a:r>
          </a:p>
          <a:p>
            <a:pPr marL="26988" algn="l"/>
            <a:r>
              <a:rPr lang="en-US" b="1" dirty="0" smtClean="0">
                <a:solidFill>
                  <a:srgbClr val="320E04"/>
                </a:solidFill>
                <a:ea typeface="ＭＳ Ｐゴシック" pitchFamily="34" charset="-128"/>
              </a:rPr>
              <a:t>Elizabeth </a:t>
            </a:r>
            <a:r>
              <a:rPr lang="en-US" b="1" dirty="0" err="1" smtClean="0">
                <a:solidFill>
                  <a:srgbClr val="320E04"/>
                </a:solidFill>
                <a:ea typeface="ＭＳ Ｐゴシック" pitchFamily="34" charset="-128"/>
              </a:rPr>
              <a:t>Stolz</a:t>
            </a:r>
            <a:endParaRPr lang="en-US" b="1" dirty="0">
              <a:solidFill>
                <a:srgbClr val="320E04"/>
              </a:solidFill>
              <a:ea typeface="ＭＳ Ｐゴシック" pitchFamily="34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242267" y="2076337"/>
            <a:ext cx="7407275" cy="1413651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>
              <a:solidFill>
                <a:schemeClr val="tx2">
                  <a:satMod val="130000"/>
                </a:schemeClr>
              </a:solidFill>
              <a:ea typeface="ＭＳ Ｐゴシック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267" y="5911453"/>
            <a:ext cx="3173349" cy="63290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87"/>
          <a:stretch/>
        </p:blipFill>
        <p:spPr bwMode="auto">
          <a:xfrm>
            <a:off x="2364264" y="6022280"/>
            <a:ext cx="737024" cy="6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267" y="4639059"/>
            <a:ext cx="2513835" cy="1027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4"/>
          <a:stretch/>
        </p:blipFill>
        <p:spPr>
          <a:xfrm>
            <a:off x="861238" y="-369792"/>
            <a:ext cx="7400260" cy="238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4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95" t="7959" r="30974" b="3272"/>
          <a:stretch/>
        </p:blipFill>
        <p:spPr>
          <a:xfrm>
            <a:off x="5073517" y="399512"/>
            <a:ext cx="3869267" cy="62314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026"/>
            <a:ext cx="4872197" cy="1311612"/>
          </a:xfrm>
        </p:spPr>
        <p:txBody>
          <a:bodyPr/>
          <a:lstStyle/>
          <a:p>
            <a:r>
              <a:rPr lang="en-US" dirty="0" smtClean="0"/>
              <a:t>Many Formats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254" t="27819" r="29906" b="6107"/>
          <a:stretch/>
        </p:blipFill>
        <p:spPr>
          <a:xfrm>
            <a:off x="783921" y="1564596"/>
            <a:ext cx="2873527" cy="452596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/>
          <a:srcRect r="-208" b="59016"/>
          <a:stretch/>
        </p:blipFill>
        <p:spPr>
          <a:xfrm>
            <a:off x="1733130" y="3827577"/>
            <a:ext cx="6540635" cy="1783337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6"/>
          <a:srcRect l="5021" t="30043" r="34499"/>
          <a:stretch/>
        </p:blipFill>
        <p:spPr>
          <a:xfrm>
            <a:off x="1965660" y="1203242"/>
            <a:ext cx="3101419" cy="5924019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7"/>
          <a:srcRect l="1641" t="8522" r="33250" b="-378"/>
          <a:stretch/>
        </p:blipFill>
        <p:spPr>
          <a:xfrm>
            <a:off x="-15343" y="1203242"/>
            <a:ext cx="7993930" cy="7032006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0" t="17197"/>
          <a:stretch/>
        </p:blipFill>
        <p:spPr bwMode="auto">
          <a:xfrm>
            <a:off x="4027735" y="2177302"/>
            <a:ext cx="4199917" cy="465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t="32229" r="3636" b="10286"/>
          <a:stretch/>
        </p:blipFill>
        <p:spPr>
          <a:xfrm>
            <a:off x="1032933" y="3160362"/>
            <a:ext cx="649850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4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13" y="126540"/>
            <a:ext cx="6388711" cy="1325563"/>
          </a:xfrm>
        </p:spPr>
        <p:txBody>
          <a:bodyPr/>
          <a:lstStyle/>
          <a:p>
            <a:r>
              <a:rPr lang="en-US" dirty="0" smtClean="0"/>
              <a:t>Compatibility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025" y="1311724"/>
            <a:ext cx="6021658" cy="301709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Include TMG </a:t>
            </a:r>
            <a:r>
              <a:rPr lang="en-US" dirty="0" smtClean="0"/>
              <a:t>format critical </a:t>
            </a:r>
            <a:r>
              <a:rPr lang="en-US" dirty="0"/>
              <a:t>fields </a:t>
            </a:r>
            <a:endParaRPr lang="en-US" dirty="0" smtClean="0"/>
          </a:p>
          <a:p>
            <a:r>
              <a:rPr lang="en-US" dirty="0" smtClean="0"/>
              <a:t>Informed by </a:t>
            </a:r>
          </a:p>
          <a:p>
            <a:pPr lvl="1"/>
            <a:r>
              <a:rPr lang="en-US" dirty="0" smtClean="0"/>
              <a:t>National Bicycle and Pedestrian Documentation Project</a:t>
            </a:r>
          </a:p>
          <a:p>
            <a:pPr lvl="1"/>
            <a:r>
              <a:rPr lang="en-US" dirty="0" smtClean="0"/>
              <a:t>UCLA Bike Count Data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Clearinghouse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7" t="11270" r="72644" b="-802"/>
          <a:stretch/>
        </p:blipFill>
        <p:spPr>
          <a:xfrm>
            <a:off x="4671743" y="3203499"/>
            <a:ext cx="4429723" cy="909506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690046" y="0"/>
            <a:ext cx="2453954" cy="3175706"/>
            <a:chOff x="6690046" y="0"/>
            <a:chExt cx="2453954" cy="317570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0046" y="0"/>
              <a:ext cx="2453954" cy="31757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562214" y="1718482"/>
              <a:ext cx="12516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</a:rPr>
                <a:t>Chapter 7 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43023" y="4239605"/>
            <a:ext cx="4664990" cy="4412576"/>
            <a:chOff x="-43023" y="4239605"/>
            <a:chExt cx="4664990" cy="44125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20102" r="20459"/>
            <a:stretch/>
          </p:blipFill>
          <p:spPr>
            <a:xfrm>
              <a:off x="-43023" y="4239605"/>
              <a:ext cx="4664990" cy="441257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0" y="6445893"/>
              <a:ext cx="2670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http://www.bikecounts.luskin.ucla.edu/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604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</a:t>
            </a:r>
            <a:br>
              <a:rPr lang="en-US" dirty="0" smtClean="0"/>
            </a:br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4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Bike/</a:t>
            </a:r>
            <a:r>
              <a:rPr lang="en-US" dirty="0" err="1" smtClean="0"/>
              <a:t>Ped</a:t>
            </a:r>
            <a:r>
              <a:rPr lang="en-US" dirty="0" smtClean="0"/>
              <a:t> Portal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993913" y="2922104"/>
            <a:ext cx="1848678" cy="983974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 smtClean="0">
                <a:solidFill>
                  <a:prstClr val="white"/>
                </a:solidFill>
              </a:rPr>
              <a:t>Upload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6142382" y="2792896"/>
            <a:ext cx="1878496" cy="1192696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 smtClean="0">
                <a:solidFill>
                  <a:prstClr val="white"/>
                </a:solidFill>
              </a:rPr>
              <a:t>Download</a:t>
            </a:r>
          </a:p>
        </p:txBody>
      </p:sp>
      <p:sp>
        <p:nvSpPr>
          <p:cNvPr id="19" name="Flowchart: Magnetic Disk 18"/>
          <p:cNvSpPr/>
          <p:nvPr/>
        </p:nvSpPr>
        <p:spPr>
          <a:xfrm>
            <a:off x="3260035" y="2792896"/>
            <a:ext cx="2305878" cy="1371600"/>
          </a:xfrm>
          <a:prstGeom prst="flowChartMagneticDisk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kern="0" dirty="0" smtClean="0">
                <a:solidFill>
                  <a:prstClr val="white"/>
                </a:solidFill>
              </a:rPr>
              <a:t>Storage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321904" y="3617844"/>
            <a:ext cx="1659835" cy="2385678"/>
            <a:chOff x="1321904" y="3617844"/>
            <a:chExt cx="1659835" cy="2385678"/>
          </a:xfrm>
        </p:grpSpPr>
        <p:cxnSp>
          <p:nvCxnSpPr>
            <p:cNvPr id="21" name="Straight Arrow Connector 20"/>
            <p:cNvCxnSpPr/>
            <p:nvPr/>
          </p:nvCxnSpPr>
          <p:spPr>
            <a:xfrm flipV="1">
              <a:off x="2474843" y="3617844"/>
              <a:ext cx="506896" cy="1461052"/>
            </a:xfrm>
            <a:prstGeom prst="straightConnector1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1321904" y="5357191"/>
              <a:ext cx="15198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kern="0" dirty="0" smtClean="0">
                  <a:solidFill>
                    <a:prstClr val="black"/>
                  </a:solidFill>
                </a:rPr>
                <a:t>Data Checking</a:t>
              </a:r>
            </a:p>
            <a:p>
              <a:pPr algn="ctr">
                <a:defRPr/>
              </a:pPr>
              <a:r>
                <a:rPr lang="en-US" kern="0" dirty="0" smtClean="0">
                  <a:solidFill>
                    <a:prstClr val="black"/>
                  </a:solidFill>
                </a:rPr>
                <a:t>(QA/QC)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377424" y="3478697"/>
            <a:ext cx="1919115" cy="2121930"/>
            <a:chOff x="5377424" y="3478697"/>
            <a:chExt cx="1919115" cy="2121930"/>
          </a:xfrm>
        </p:grpSpPr>
        <p:cxnSp>
          <p:nvCxnSpPr>
            <p:cNvPr id="24" name="Straight Arrow Connector 23"/>
            <p:cNvCxnSpPr/>
            <p:nvPr/>
          </p:nvCxnSpPr>
          <p:spPr>
            <a:xfrm flipH="1" flipV="1">
              <a:off x="5823483" y="3478697"/>
              <a:ext cx="557439" cy="1600199"/>
            </a:xfrm>
            <a:prstGeom prst="straightConnector1">
              <a:avLst/>
            </a:prstGeom>
            <a:noFill/>
            <a:ln w="76200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5377424" y="5231295"/>
              <a:ext cx="19191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 smtClean="0">
                  <a:solidFill>
                    <a:prstClr val="black"/>
                  </a:solidFill>
                </a:rPr>
                <a:t>Data Visualization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418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27" b="36018"/>
          <a:stretch/>
        </p:blipFill>
        <p:spPr>
          <a:xfrm>
            <a:off x="0" y="5755551"/>
            <a:ext cx="9144000" cy="1526195"/>
          </a:xfrm>
          <a:prstGeom prst="rect">
            <a:avLst/>
          </a:prstGeom>
        </p:spPr>
      </p:pic>
      <p:pic>
        <p:nvPicPr>
          <p:cNvPr id="6" name="Picture 2" descr="https://fbcdn-sphotos-c-a.akamaihd.net/hphotos-ak-ash4/223238_185434741508249_7260168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53" b="28159"/>
          <a:stretch/>
        </p:blipFill>
        <p:spPr bwMode="auto">
          <a:xfrm>
            <a:off x="1781588" y="0"/>
            <a:ext cx="5255316" cy="116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1132402"/>
            <a:ext cx="7886700" cy="830213"/>
          </a:xfrm>
        </p:spPr>
        <p:txBody>
          <a:bodyPr/>
          <a:lstStyle/>
          <a:p>
            <a:r>
              <a:rPr lang="en-US" dirty="0" smtClean="0"/>
              <a:t>Functional Requirements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895121"/>
            <a:ext cx="7886700" cy="3752740"/>
          </a:xfrm>
        </p:spPr>
        <p:txBody>
          <a:bodyPr/>
          <a:lstStyle/>
          <a:p>
            <a:r>
              <a:rPr lang="en-US" dirty="0" smtClean="0"/>
              <a:t>Input Tool</a:t>
            </a:r>
          </a:p>
          <a:p>
            <a:r>
              <a:rPr lang="en-US" dirty="0" smtClean="0"/>
              <a:t>QA/QC Tool</a:t>
            </a:r>
          </a:p>
          <a:p>
            <a:r>
              <a:rPr lang="en-US" dirty="0" smtClean="0"/>
              <a:t>Data archive and metadata</a:t>
            </a:r>
          </a:p>
          <a:p>
            <a:r>
              <a:rPr lang="en-US" dirty="0" smtClean="0"/>
              <a:t>Output Tool</a:t>
            </a:r>
          </a:p>
          <a:p>
            <a:r>
              <a:rPr lang="en-US" dirty="0" smtClean="0"/>
              <a:t>Data to include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M</a:t>
            </a:r>
            <a:r>
              <a:rPr lang="en-US" dirty="0" smtClean="0"/>
              <a:t>anual and automated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Road and path segments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 smtClean="0"/>
              <a:t>Bicycle and pedestrian counts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 smtClean="0"/>
          </a:p>
          <a:p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99887" y="2835586"/>
            <a:ext cx="5401339" cy="55544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776608" y="4301046"/>
            <a:ext cx="1795392" cy="56088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6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5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6788" y="2005238"/>
            <a:ext cx="1474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Count Data Sources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26178" y="2940481"/>
            <a:ext cx="1751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Bike-</a:t>
            </a:r>
            <a:r>
              <a:rPr lang="en-US" dirty="0" err="1" smtClean="0">
                <a:solidFill>
                  <a:prstClr val="black"/>
                </a:solidFill>
              </a:rPr>
              <a:t>Ped</a:t>
            </a:r>
            <a:r>
              <a:rPr lang="en-US" dirty="0" smtClean="0">
                <a:solidFill>
                  <a:prstClr val="black"/>
                </a:solidFill>
              </a:rPr>
              <a:t> Portal Database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827969" y="364983"/>
            <a:ext cx="4843412" cy="2087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692439" y="27222"/>
            <a:ext cx="301544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Bike-</a:t>
            </a:r>
            <a:r>
              <a:rPr lang="en-US" dirty="0" err="1" smtClean="0">
                <a:solidFill>
                  <a:prstClr val="black"/>
                </a:solidFill>
              </a:rPr>
              <a:t>Ped</a:t>
            </a:r>
            <a:r>
              <a:rPr lang="en-US" dirty="0" smtClean="0">
                <a:solidFill>
                  <a:prstClr val="black"/>
                </a:solidFill>
              </a:rPr>
              <a:t> Portal Web Site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9414" y="2666168"/>
            <a:ext cx="1292825" cy="2340340"/>
            <a:chOff x="79414" y="2666168"/>
            <a:chExt cx="1292825" cy="2340340"/>
          </a:xfrm>
        </p:grpSpPr>
        <p:sp>
          <p:nvSpPr>
            <p:cNvPr id="19" name="TextBox 18"/>
            <p:cNvSpPr txBox="1"/>
            <p:nvPr/>
          </p:nvSpPr>
          <p:spPr>
            <a:xfrm>
              <a:off x="79414" y="4083178"/>
              <a:ext cx="1292825" cy="92333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Semi-automated ftp uploads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16788" y="2666168"/>
              <a:ext cx="1255451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Data Uploaded via Web interface 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729837" y="2928567"/>
            <a:ext cx="2715280" cy="2229341"/>
            <a:chOff x="4729837" y="2928567"/>
            <a:chExt cx="2715280" cy="2229341"/>
          </a:xfrm>
        </p:grpSpPr>
        <p:sp>
          <p:nvSpPr>
            <p:cNvPr id="20" name="Magnetic Disk 19"/>
            <p:cNvSpPr/>
            <p:nvPr/>
          </p:nvSpPr>
          <p:spPr>
            <a:xfrm>
              <a:off x="4729837" y="2928567"/>
              <a:ext cx="2715280" cy="2229341"/>
            </a:xfrm>
            <a:prstGeom prst="flowChartMagneticDisk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89722" y="4285483"/>
              <a:ext cx="978086" cy="6463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Raw 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data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79282" y="4285143"/>
              <a:ext cx="1204483" cy="64633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Validated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data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102964" y="3746494"/>
              <a:ext cx="1998234" cy="36933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Meta-data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357088" y="2233686"/>
            <a:ext cx="1985815" cy="4643389"/>
            <a:chOff x="7357088" y="2233686"/>
            <a:chExt cx="1985815" cy="4643389"/>
          </a:xfrm>
        </p:grpSpPr>
        <p:cxnSp>
          <p:nvCxnSpPr>
            <p:cNvPr id="75" name="Straight Arrow Connector 74"/>
            <p:cNvCxnSpPr/>
            <p:nvPr/>
          </p:nvCxnSpPr>
          <p:spPr>
            <a:xfrm>
              <a:off x="7357088" y="6466488"/>
              <a:ext cx="533617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7868476" y="5676746"/>
              <a:ext cx="14744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Email with approval link (automated uploads)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100" name="Straight Arrow Connector 99"/>
            <p:cNvCxnSpPr>
              <a:stCxn id="76" idx="0"/>
            </p:cNvCxnSpPr>
            <p:nvPr/>
          </p:nvCxnSpPr>
          <p:spPr>
            <a:xfrm rot="16200000" flipV="1">
              <a:off x="6768589" y="3839645"/>
              <a:ext cx="3443060" cy="231142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extBox 106"/>
          <p:cNvSpPr txBox="1"/>
          <p:nvPr/>
        </p:nvSpPr>
        <p:spPr>
          <a:xfrm>
            <a:off x="116787" y="217009"/>
            <a:ext cx="3378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prstClr val="black"/>
                </a:solidFill>
              </a:rPr>
              <a:t>Bike-</a:t>
            </a:r>
            <a:r>
              <a:rPr lang="en-US" sz="3000" dirty="0" err="1" smtClean="0">
                <a:solidFill>
                  <a:prstClr val="black"/>
                </a:solidFill>
              </a:rPr>
              <a:t>Ped</a:t>
            </a:r>
            <a:r>
              <a:rPr lang="en-US" sz="3000" dirty="0" smtClean="0">
                <a:solidFill>
                  <a:prstClr val="black"/>
                </a:solidFill>
              </a:rPr>
              <a:t> Portal</a:t>
            </a:r>
          </a:p>
          <a:p>
            <a:r>
              <a:rPr lang="en-US" sz="3000" dirty="0" smtClean="0">
                <a:solidFill>
                  <a:prstClr val="black"/>
                </a:solidFill>
              </a:rPr>
              <a:t>System Architecture</a:t>
            </a:r>
            <a:endParaRPr lang="en-US" sz="3000" dirty="0">
              <a:solidFill>
                <a:prstClr val="black"/>
              </a:solidFill>
            </a:endParaRPr>
          </a:p>
        </p:txBody>
      </p:sp>
      <p:sp>
        <p:nvSpPr>
          <p:cNvPr id="92" name="Freeform 91"/>
          <p:cNvSpPr/>
          <p:nvPr/>
        </p:nvSpPr>
        <p:spPr>
          <a:xfrm>
            <a:off x="7320261" y="2216517"/>
            <a:ext cx="922901" cy="3986790"/>
          </a:xfrm>
          <a:custGeom>
            <a:avLst/>
            <a:gdLst>
              <a:gd name="connsiteX0" fmla="*/ 2072956 w 2141082"/>
              <a:gd name="connsiteY0" fmla="*/ 0 h 4481971"/>
              <a:gd name="connsiteX1" fmla="*/ 1795589 w 2141082"/>
              <a:gd name="connsiteY1" fmla="*/ 3649813 h 4481971"/>
              <a:gd name="connsiteX2" fmla="*/ 0 w 2141082"/>
              <a:gd name="connsiteY2" fmla="*/ 4481971 h 4481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1082" h="4481971">
                <a:moveTo>
                  <a:pt x="2072956" y="0"/>
                </a:moveTo>
                <a:cubicBezTo>
                  <a:pt x="2107019" y="1451409"/>
                  <a:pt x="2141082" y="2902818"/>
                  <a:pt x="1795589" y="3649813"/>
                </a:cubicBezTo>
                <a:cubicBezTo>
                  <a:pt x="1450096" y="4396808"/>
                  <a:pt x="0" y="4481971"/>
                  <a:pt x="0" y="4481971"/>
                </a:cubicBezTo>
              </a:path>
            </a:pathLst>
          </a:cu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246089" y="381955"/>
            <a:ext cx="1425293" cy="5710807"/>
            <a:chOff x="7246089" y="381955"/>
            <a:chExt cx="1425293" cy="5710807"/>
          </a:xfrm>
        </p:grpSpPr>
        <p:pic>
          <p:nvPicPr>
            <p:cNvPr id="106" name="Picture 105" descr="Screenshot 7:11:14, 4:22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6089" y="381955"/>
              <a:ext cx="1425293" cy="646331"/>
            </a:xfrm>
            <a:prstGeom prst="rect">
              <a:avLst/>
            </a:prstGeom>
          </p:spPr>
        </p:pic>
        <p:sp>
          <p:nvSpPr>
            <p:cNvPr id="90" name="Freeform 89"/>
            <p:cNvSpPr/>
            <p:nvPr/>
          </p:nvSpPr>
          <p:spPr>
            <a:xfrm>
              <a:off x="7291732" y="2233687"/>
              <a:ext cx="664330" cy="3859075"/>
            </a:xfrm>
            <a:custGeom>
              <a:avLst/>
              <a:gdLst>
                <a:gd name="connsiteX0" fmla="*/ 0 w 1824786"/>
                <a:gd name="connsiteY0" fmla="*/ 4335979 h 4335979"/>
                <a:gd name="connsiteX1" fmla="*/ 1518222 w 1824786"/>
                <a:gd name="connsiteY1" fmla="*/ 3197237 h 4335979"/>
                <a:gd name="connsiteX2" fmla="*/ 1824786 w 1824786"/>
                <a:gd name="connsiteY2" fmla="*/ 0 h 433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4786" h="4335979">
                  <a:moveTo>
                    <a:pt x="0" y="4335979"/>
                  </a:moveTo>
                  <a:cubicBezTo>
                    <a:pt x="607045" y="4127939"/>
                    <a:pt x="1214091" y="3919900"/>
                    <a:pt x="1518222" y="3197237"/>
                  </a:cubicBezTo>
                  <a:cubicBezTo>
                    <a:pt x="1822353" y="2474574"/>
                    <a:pt x="1824786" y="0"/>
                    <a:pt x="1824786" y="0"/>
                  </a:cubicBezTo>
                </a:path>
              </a:pathLst>
            </a:cu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320261" y="1100450"/>
              <a:ext cx="1285430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Visual Validation Interface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77156" y="456318"/>
            <a:ext cx="1751794" cy="3331189"/>
            <a:chOff x="3977156" y="456318"/>
            <a:chExt cx="1751794" cy="3331189"/>
          </a:xfrm>
        </p:grpSpPr>
        <p:sp>
          <p:nvSpPr>
            <p:cNvPr id="56" name="TextBox 55"/>
            <p:cNvSpPr txBox="1"/>
            <p:nvPr/>
          </p:nvSpPr>
          <p:spPr>
            <a:xfrm>
              <a:off x="3977156" y="1270650"/>
              <a:ext cx="1751794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Data Upload Interface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4488965" y="1947094"/>
              <a:ext cx="634570" cy="1840413"/>
            </a:xfrm>
            <a:custGeom>
              <a:avLst/>
              <a:gdLst>
                <a:gd name="connsiteX0" fmla="*/ 569333 w 832102"/>
                <a:gd name="connsiteY0" fmla="*/ 0 h 1810308"/>
                <a:gd name="connsiteX1" fmla="*/ 43795 w 832102"/>
                <a:gd name="connsiteY1" fmla="*/ 934353 h 1810308"/>
                <a:gd name="connsiteX2" fmla="*/ 832102 w 832102"/>
                <a:gd name="connsiteY2" fmla="*/ 1810308 h 1810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2102" h="1810308">
                  <a:moveTo>
                    <a:pt x="569333" y="0"/>
                  </a:moveTo>
                  <a:cubicBezTo>
                    <a:pt x="284666" y="316317"/>
                    <a:pt x="0" y="632635"/>
                    <a:pt x="43795" y="934353"/>
                  </a:cubicBezTo>
                  <a:cubicBezTo>
                    <a:pt x="87590" y="1236071"/>
                    <a:pt x="832102" y="1810308"/>
                    <a:pt x="832102" y="1810308"/>
                  </a:cubicBezTo>
                </a:path>
              </a:pathLst>
            </a:cu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62" name="Picture 61" descr="Screenshot 7:24:14, 5:07 PM.png"/>
            <p:cNvPicPr>
              <a:picLocks noChangeAspect="1"/>
            </p:cNvPicPr>
            <p:nvPr/>
          </p:nvPicPr>
          <p:blipFill>
            <a:blip r:embed="rId4"/>
            <a:srcRect l="3308" r="3308" b="54962"/>
            <a:stretch>
              <a:fillRect/>
            </a:stretch>
          </p:blipFill>
          <p:spPr>
            <a:xfrm>
              <a:off x="3977156" y="456318"/>
              <a:ext cx="1541108" cy="745675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456036" y="2987871"/>
            <a:ext cx="1556643" cy="1795969"/>
            <a:chOff x="3456036" y="2987871"/>
            <a:chExt cx="1556643" cy="1795969"/>
          </a:xfrm>
        </p:grpSpPr>
        <p:cxnSp>
          <p:nvCxnSpPr>
            <p:cNvPr id="45" name="Straight Arrow Connector 44"/>
            <p:cNvCxnSpPr/>
            <p:nvPr/>
          </p:nvCxnSpPr>
          <p:spPr>
            <a:xfrm>
              <a:off x="3456036" y="4569779"/>
              <a:ext cx="1556643" cy="2140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endCxn id="23" idx="1"/>
            </p:cNvCxnSpPr>
            <p:nvPr/>
          </p:nvCxnSpPr>
          <p:spPr>
            <a:xfrm>
              <a:off x="3466217" y="2987871"/>
              <a:ext cx="1523505" cy="16207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372239" y="2684665"/>
            <a:ext cx="2093218" cy="2031325"/>
            <a:chOff x="1372239" y="2684665"/>
            <a:chExt cx="2093218" cy="2031325"/>
          </a:xfrm>
        </p:grpSpPr>
        <p:sp>
          <p:nvSpPr>
            <p:cNvPr id="18" name="TextBox 17"/>
            <p:cNvSpPr txBox="1"/>
            <p:nvPr/>
          </p:nvSpPr>
          <p:spPr>
            <a:xfrm>
              <a:off x="1976429" y="2684665"/>
              <a:ext cx="1489028" cy="203132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Data 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Upload Script</a:t>
              </a:r>
            </a:p>
            <a:p>
              <a:endParaRPr lang="en-US" dirty="0">
                <a:solidFill>
                  <a:prstClr val="black"/>
                </a:solidFill>
              </a:endParaRPr>
            </a:p>
            <a:p>
              <a:endParaRPr lang="en-US" dirty="0" smtClean="0">
                <a:solidFill>
                  <a:prstClr val="black"/>
                </a:solidFill>
              </a:endParaRPr>
            </a:p>
            <a:p>
              <a:endParaRPr lang="en-US" dirty="0">
                <a:solidFill>
                  <a:prstClr val="black"/>
                </a:solidFill>
              </a:endParaRPr>
            </a:p>
            <a:p>
              <a:endParaRPr lang="en-US" dirty="0" smtClean="0">
                <a:solidFill>
                  <a:prstClr val="black"/>
                </a:solidFill>
              </a:endParaRPr>
            </a:p>
            <a:p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 flipV="1">
              <a:off x="1386845" y="3424135"/>
              <a:ext cx="590344" cy="254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>
              <a:stCxn id="19" idx="3"/>
            </p:cNvCxnSpPr>
            <p:nvPr/>
          </p:nvCxnSpPr>
          <p:spPr>
            <a:xfrm>
              <a:off x="1372239" y="4544843"/>
              <a:ext cx="58958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5967808" y="644490"/>
            <a:ext cx="1209223" cy="3654098"/>
            <a:chOff x="5967808" y="644490"/>
            <a:chExt cx="1209223" cy="3654098"/>
          </a:xfrm>
        </p:grpSpPr>
        <p:pic>
          <p:nvPicPr>
            <p:cNvPr id="46" name="Picture 45" descr="Screenshot 7:24:14, 5:00 PM-2.png"/>
            <p:cNvPicPr>
              <a:picLocks noChangeAspect="1"/>
            </p:cNvPicPr>
            <p:nvPr/>
          </p:nvPicPr>
          <p:blipFill>
            <a:blip r:embed="rId5"/>
            <a:srcRect l="15929" t="16143" r="15929"/>
            <a:stretch>
              <a:fillRect/>
            </a:stretch>
          </p:blipFill>
          <p:spPr>
            <a:xfrm>
              <a:off x="5967808" y="644490"/>
              <a:ext cx="1209223" cy="734172"/>
            </a:xfrm>
            <a:prstGeom prst="rect">
              <a:avLst/>
            </a:prstGeom>
          </p:spPr>
        </p:pic>
        <p:cxnSp>
          <p:nvCxnSpPr>
            <p:cNvPr id="63" name="Straight Arrow Connector 62"/>
            <p:cNvCxnSpPr/>
            <p:nvPr/>
          </p:nvCxnSpPr>
          <p:spPr>
            <a:xfrm rot="16200000" flipV="1">
              <a:off x="5697881" y="2894509"/>
              <a:ext cx="2808156" cy="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2251214" y="3804027"/>
            <a:ext cx="3201142" cy="2979247"/>
            <a:chOff x="2317122" y="3850130"/>
            <a:chExt cx="3201142" cy="2979247"/>
          </a:xfrm>
        </p:grpSpPr>
        <p:sp>
          <p:nvSpPr>
            <p:cNvPr id="44" name="TextBox 43"/>
            <p:cNvSpPr txBox="1"/>
            <p:nvPr/>
          </p:nvSpPr>
          <p:spPr>
            <a:xfrm>
              <a:off x="4119922" y="5762739"/>
              <a:ext cx="1219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Rejected Data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6" name="Freeform 125"/>
            <p:cNvSpPr/>
            <p:nvPr/>
          </p:nvSpPr>
          <p:spPr>
            <a:xfrm>
              <a:off x="2317122" y="3850130"/>
              <a:ext cx="2094854" cy="2029296"/>
            </a:xfrm>
            <a:custGeom>
              <a:avLst/>
              <a:gdLst>
                <a:gd name="connsiteX0" fmla="*/ 1956170 w 2094854"/>
                <a:gd name="connsiteY0" fmla="*/ 0 h 2029296"/>
                <a:gd name="connsiteX1" fmla="*/ 2058358 w 2094854"/>
                <a:gd name="connsiteY1" fmla="*/ 1197139 h 2029296"/>
                <a:gd name="connsiteX2" fmla="*/ 1751794 w 2094854"/>
                <a:gd name="connsiteY2" fmla="*/ 1839506 h 2029296"/>
                <a:gd name="connsiteX3" fmla="*/ 0 w 2094854"/>
                <a:gd name="connsiteY3" fmla="*/ 2029296 h 2029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4854" h="2029296">
                  <a:moveTo>
                    <a:pt x="1956170" y="0"/>
                  </a:moveTo>
                  <a:cubicBezTo>
                    <a:pt x="2024295" y="445277"/>
                    <a:pt x="2092421" y="890555"/>
                    <a:pt x="2058358" y="1197139"/>
                  </a:cubicBezTo>
                  <a:cubicBezTo>
                    <a:pt x="2024295" y="1503723"/>
                    <a:pt x="2094854" y="1700813"/>
                    <a:pt x="1751794" y="1839506"/>
                  </a:cubicBezTo>
                  <a:cubicBezTo>
                    <a:pt x="1408734" y="1978199"/>
                    <a:pt x="0" y="2029296"/>
                    <a:pt x="0" y="2029296"/>
                  </a:cubicBezTo>
                </a:path>
              </a:pathLst>
            </a:custGeom>
            <a:noFill/>
            <a:ln w="38100"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127"/>
            <p:cNvSpPr/>
            <p:nvPr/>
          </p:nvSpPr>
          <p:spPr>
            <a:xfrm>
              <a:off x="2810283" y="4931474"/>
              <a:ext cx="2707981" cy="1897903"/>
            </a:xfrm>
            <a:custGeom>
              <a:avLst/>
              <a:gdLst>
                <a:gd name="connsiteX0" fmla="*/ 2656888 w 2707981"/>
                <a:gd name="connsiteY0" fmla="*/ 0 h 1897903"/>
                <a:gd name="connsiteX1" fmla="*/ 2525503 w 2707981"/>
                <a:gd name="connsiteY1" fmla="*/ 759161 h 1897903"/>
                <a:gd name="connsiteX2" fmla="*/ 1562017 w 2707981"/>
                <a:gd name="connsiteY2" fmla="*/ 1518322 h 1897903"/>
                <a:gd name="connsiteX3" fmla="*/ 0 w 2707981"/>
                <a:gd name="connsiteY3" fmla="*/ 1897903 h 1897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7981" h="1897903">
                  <a:moveTo>
                    <a:pt x="2656888" y="0"/>
                  </a:moveTo>
                  <a:cubicBezTo>
                    <a:pt x="2682434" y="253053"/>
                    <a:pt x="2707981" y="506107"/>
                    <a:pt x="2525503" y="759161"/>
                  </a:cubicBezTo>
                  <a:cubicBezTo>
                    <a:pt x="2343025" y="1012215"/>
                    <a:pt x="1982934" y="1328532"/>
                    <a:pt x="1562017" y="1518322"/>
                  </a:cubicBezTo>
                  <a:cubicBezTo>
                    <a:pt x="1141100" y="1708112"/>
                    <a:pt x="0" y="1897903"/>
                    <a:pt x="0" y="1897903"/>
                  </a:cubicBezTo>
                </a:path>
              </a:pathLst>
            </a:custGeom>
            <a:ln w="38100"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631559" y="4931474"/>
            <a:ext cx="1671392" cy="1569254"/>
            <a:chOff x="5631559" y="4931474"/>
            <a:chExt cx="1671392" cy="1569254"/>
          </a:xfrm>
        </p:grpSpPr>
        <p:sp>
          <p:nvSpPr>
            <p:cNvPr id="30" name="TextBox 29"/>
            <p:cNvSpPr txBox="1"/>
            <p:nvPr/>
          </p:nvSpPr>
          <p:spPr>
            <a:xfrm>
              <a:off x="5631559" y="5854397"/>
              <a:ext cx="1671392" cy="64633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Automated QA/QC Checks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>
              <a:off x="5858158" y="4931474"/>
              <a:ext cx="0" cy="90184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Straight Arrow Connector 69"/>
          <p:cNvCxnSpPr/>
          <p:nvPr/>
        </p:nvCxnSpPr>
        <p:spPr>
          <a:xfrm flipV="1">
            <a:off x="6977972" y="4885371"/>
            <a:ext cx="0" cy="96902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24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Case – Mobile counters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5" b="35659"/>
          <a:stretch/>
        </p:blipFill>
        <p:spPr>
          <a:xfrm>
            <a:off x="0" y="2004237"/>
            <a:ext cx="9144000" cy="18589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6206" y="4520517"/>
            <a:ext cx="6389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same detector can be associated with multiple facilities and flows (at different times).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7740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60757"/>
          </a:xfrm>
        </p:spPr>
        <p:txBody>
          <a:bodyPr>
            <a:normAutofit/>
          </a:bodyPr>
          <a:lstStyle/>
          <a:p>
            <a:r>
              <a:rPr lang="en-US" dirty="0" smtClean="0"/>
              <a:t>Use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3740"/>
            <a:ext cx="8229600" cy="392522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Validation Counts – Manual counts checking automated counter</a:t>
            </a:r>
          </a:p>
          <a:p>
            <a:pPr lvl="1"/>
            <a:r>
              <a:rPr lang="en-US" dirty="0" smtClean="0"/>
              <a:t>Multiple counts of the same flow at the same time with different “detectors”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08" b="12500"/>
          <a:stretch/>
        </p:blipFill>
        <p:spPr>
          <a:xfrm>
            <a:off x="0" y="4078704"/>
            <a:ext cx="9144000" cy="277929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59366" y="5129561"/>
            <a:ext cx="4850780" cy="1639229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86361" y="5607977"/>
            <a:ext cx="133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DETECTOR 1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058722" y="3770358"/>
            <a:ext cx="2085279" cy="299843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540929" y="3401026"/>
            <a:ext cx="1374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DETECTOR 2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4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82626"/>
          </a:xfrm>
        </p:spPr>
        <p:txBody>
          <a:bodyPr/>
          <a:lstStyle/>
          <a:p>
            <a:r>
              <a:rPr lang="en-US" dirty="0" smtClean="0"/>
              <a:t>Thank you to our partners!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916" y="5373614"/>
            <a:ext cx="1191479" cy="1200189"/>
          </a:xfrm>
          <a:prstGeom prst="rect">
            <a:avLst/>
          </a:prstGeom>
        </p:spPr>
      </p:pic>
      <p:pic>
        <p:nvPicPr>
          <p:cNvPr id="8" name="Picture 211" descr="Boulder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1324" y="2448237"/>
            <a:ext cx="1764904" cy="171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6797932"/>
            <a:ext cx="107968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Funded by NITC, ODOT, Oregon MPOs, </a:t>
            </a:r>
            <a:r>
              <a:rPr lang="en-US" dirty="0" smtClean="0">
                <a:solidFill>
                  <a:prstClr val="black"/>
                </a:solidFill>
              </a:rPr>
              <a:t>Cities </a:t>
            </a:r>
            <a:r>
              <a:rPr lang="en-US" dirty="0">
                <a:solidFill>
                  <a:prstClr val="black"/>
                </a:solidFill>
              </a:rPr>
              <a:t>of Boulder and </a:t>
            </a:r>
            <a:r>
              <a:rPr lang="en-US" dirty="0" smtClean="0">
                <a:solidFill>
                  <a:prstClr val="black"/>
                </a:solidFill>
              </a:rPr>
              <a:t>Austin, and FHWA</a:t>
            </a:r>
          </a:p>
          <a:p>
            <a:r>
              <a:rPr lang="en-US" dirty="0"/>
              <a:t>Bend Metropolitan Planning Organization (Bend, OR), Mid-Willamette Valley Council of Governments (Salem, OR</a:t>
            </a:r>
            <a:r>
              <a:rPr lang="en-US" dirty="0" smtClean="0"/>
              <a:t>)</a:t>
            </a:r>
          </a:p>
          <a:p>
            <a:r>
              <a:rPr lang="en-US" dirty="0"/>
              <a:t>Rogue Valley Council of Governments (Medford, OR</a:t>
            </a:r>
            <a:r>
              <a:rPr lang="en-US" dirty="0" smtClean="0"/>
              <a:t>), Cycle Oregon or Oregon Community Foundation, Eugene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528" y="4843294"/>
            <a:ext cx="1002256" cy="3742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8" y="1488667"/>
            <a:ext cx="3550920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093" y="1424834"/>
            <a:ext cx="3828288" cy="1194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33" y="2865764"/>
            <a:ext cx="3605493" cy="896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67" y="4557606"/>
            <a:ext cx="2545692" cy="801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5465" b="-7951"/>
          <a:stretch/>
        </p:blipFill>
        <p:spPr>
          <a:xfrm>
            <a:off x="343845" y="5433504"/>
            <a:ext cx="1329070" cy="1178478"/>
          </a:xfrm>
          <a:prstGeom prst="rect">
            <a:avLst/>
          </a:prstGeom>
        </p:spPr>
      </p:pic>
      <p:sp>
        <p:nvSpPr>
          <p:cNvPr id="13" name="AutoShape 2" descr="Image result for city of austin logo"/>
          <p:cNvSpPr>
            <a:spLocks noChangeAspect="1" noChangeArrowheads="1"/>
          </p:cNvSpPr>
          <p:nvPr/>
        </p:nvSpPr>
        <p:spPr bwMode="auto">
          <a:xfrm>
            <a:off x="1549221" y="3744041"/>
            <a:ext cx="1209675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Image result for city of bend logo"/>
          <p:cNvSpPr>
            <a:spLocks noChangeAspect="1" noChangeArrowheads="1"/>
          </p:cNvSpPr>
          <p:nvPr/>
        </p:nvSpPr>
        <p:spPr bwMode="auto">
          <a:xfrm>
            <a:off x="874414" y="-580772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161" y="4570308"/>
            <a:ext cx="848192" cy="8481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59" y="5229772"/>
            <a:ext cx="1028321" cy="10283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44" y="2874398"/>
            <a:ext cx="1654215" cy="1679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653" y="4009284"/>
            <a:ext cx="1058590" cy="16140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806" y="5467194"/>
            <a:ext cx="829056" cy="11460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59" y="5546816"/>
            <a:ext cx="1337948" cy="10558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5" t="22423" r="18695" b="21304"/>
          <a:stretch/>
        </p:blipFill>
        <p:spPr>
          <a:xfrm>
            <a:off x="6150355" y="5622068"/>
            <a:ext cx="1437186" cy="10637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8" y="2996786"/>
            <a:ext cx="1382446" cy="138244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230862" y="4009283"/>
            <a:ext cx="1859261" cy="944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Oregon Community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41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Segment Area</a:t>
            </a:r>
          </a:p>
          <a:p>
            <a:r>
              <a:rPr lang="en-US" dirty="0" smtClean="0"/>
              <a:t>Facility</a:t>
            </a:r>
          </a:p>
          <a:p>
            <a:r>
              <a:rPr lang="en-US" dirty="0" smtClean="0"/>
              <a:t>Flow</a:t>
            </a:r>
          </a:p>
          <a:p>
            <a:r>
              <a:rPr lang="en-US" dirty="0" smtClean="0"/>
              <a:t>Detector</a:t>
            </a:r>
          </a:p>
          <a:p>
            <a:r>
              <a:rPr lang="en-US" dirty="0" smtClean="0"/>
              <a:t>Count Descriptor</a:t>
            </a:r>
          </a:p>
          <a:p>
            <a:r>
              <a:rPr lang="en-US" dirty="0" smtClean="0"/>
              <a:t>Count Data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" t="45554" r="-206" b="21972"/>
          <a:stretch/>
        </p:blipFill>
        <p:spPr>
          <a:xfrm>
            <a:off x="0" y="5310747"/>
            <a:ext cx="9219414" cy="199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7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1910298" y="5809271"/>
            <a:ext cx="5257800" cy="106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-337602" y="5790514"/>
            <a:ext cx="975360" cy="106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-337602" y="3342736"/>
            <a:ext cx="975360" cy="106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524458" y="3370871"/>
            <a:ext cx="975360" cy="106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895058" y="3370871"/>
            <a:ext cx="5257800" cy="106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 Area</a:t>
            </a:r>
            <a:endParaRPr lang="en-US" dirty="0"/>
          </a:p>
        </p:txBody>
      </p:sp>
      <p:cxnSp>
        <p:nvCxnSpPr>
          <p:cNvPr id="18" name="Straight Connector 17"/>
          <p:cNvCxnSpPr>
            <a:endCxn id="47" idx="3"/>
          </p:cNvCxnSpPr>
          <p:nvPr/>
        </p:nvCxnSpPr>
        <p:spPr>
          <a:xfrm flipV="1">
            <a:off x="2628406" y="5123471"/>
            <a:ext cx="4114528" cy="921"/>
          </a:xfrm>
          <a:prstGeom prst="line">
            <a:avLst/>
          </a:prstGeom>
          <a:ln w="254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8524458" y="5809271"/>
            <a:ext cx="975360" cy="106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895058" y="4034398"/>
            <a:ext cx="524256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895058" y="5961671"/>
            <a:ext cx="524256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-573822" y="4034398"/>
            <a:ext cx="121158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-535722" y="5964016"/>
            <a:ext cx="121158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524458" y="4072498"/>
            <a:ext cx="121158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524458" y="5983220"/>
            <a:ext cx="121158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 rot="5400000">
            <a:off x="-218682" y="6282004"/>
            <a:ext cx="121158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 rot="5400000">
            <a:off x="1708368" y="6281390"/>
            <a:ext cx="121158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 rot="5400000">
            <a:off x="-298511" y="3677765"/>
            <a:ext cx="121158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 rot="5400000">
            <a:off x="1708368" y="3717581"/>
            <a:ext cx="121158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 rot="5400000">
            <a:off x="6204168" y="3717581"/>
            <a:ext cx="121158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rot="5400000">
            <a:off x="8223468" y="3717581"/>
            <a:ext cx="121158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 rot="5400000">
            <a:off x="8215932" y="6281390"/>
            <a:ext cx="121158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32"/>
          <p:cNvGrpSpPr/>
          <p:nvPr/>
        </p:nvGrpSpPr>
        <p:grpSpPr>
          <a:xfrm flipH="1">
            <a:off x="-198146" y="5790514"/>
            <a:ext cx="838200" cy="1066800"/>
            <a:chOff x="8001000" y="4953000"/>
            <a:chExt cx="838200" cy="1066800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8001000" y="4953000"/>
              <a:ext cx="0" cy="1066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001000" y="4953000"/>
              <a:ext cx="838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29"/>
          <p:cNvGrpSpPr/>
          <p:nvPr/>
        </p:nvGrpSpPr>
        <p:grpSpPr>
          <a:xfrm flipH="1" flipV="1">
            <a:off x="-200442" y="3354374"/>
            <a:ext cx="838200" cy="1066800"/>
            <a:chOff x="8001000" y="4953000"/>
            <a:chExt cx="838200" cy="1066800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8001000" y="4953000"/>
              <a:ext cx="0" cy="1066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8001000" y="4953000"/>
              <a:ext cx="838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26"/>
          <p:cNvGrpSpPr/>
          <p:nvPr/>
        </p:nvGrpSpPr>
        <p:grpSpPr>
          <a:xfrm flipV="1">
            <a:off x="8524458" y="3370871"/>
            <a:ext cx="838200" cy="1066800"/>
            <a:chOff x="8001000" y="4953000"/>
            <a:chExt cx="838200" cy="1066800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8001000" y="4953000"/>
              <a:ext cx="0" cy="1066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8001000" y="4953000"/>
              <a:ext cx="838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1"/>
          <p:cNvGrpSpPr/>
          <p:nvPr/>
        </p:nvGrpSpPr>
        <p:grpSpPr>
          <a:xfrm>
            <a:off x="1895058" y="3370871"/>
            <a:ext cx="5257800" cy="1066800"/>
            <a:chOff x="1676400" y="2133600"/>
            <a:chExt cx="5257800" cy="10668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676400" y="3200400"/>
              <a:ext cx="5257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6934200" y="2133600"/>
              <a:ext cx="0" cy="1066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1676400" y="2133600"/>
              <a:ext cx="0" cy="1066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25"/>
          <p:cNvGrpSpPr/>
          <p:nvPr/>
        </p:nvGrpSpPr>
        <p:grpSpPr>
          <a:xfrm>
            <a:off x="8506922" y="5790514"/>
            <a:ext cx="838200" cy="1066800"/>
            <a:chOff x="8001000" y="4953000"/>
            <a:chExt cx="838200" cy="1066800"/>
          </a:xfrm>
        </p:grpSpPr>
        <p:cxnSp>
          <p:nvCxnSpPr>
            <p:cNvPr id="23" name="Straight Connector 22"/>
            <p:cNvCxnSpPr/>
            <p:nvPr/>
          </p:nvCxnSpPr>
          <p:spPr>
            <a:xfrm flipV="1">
              <a:off x="8001000" y="4953000"/>
              <a:ext cx="0" cy="1066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8001000" y="4953000"/>
              <a:ext cx="8382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>
          <a:xfrm rot="5400000">
            <a:off x="6204168" y="6300761"/>
            <a:ext cx="121158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0" name="Group 12"/>
          <p:cNvGrpSpPr/>
          <p:nvPr/>
        </p:nvGrpSpPr>
        <p:grpSpPr>
          <a:xfrm flipV="1">
            <a:off x="1910298" y="5809271"/>
            <a:ext cx="5227320" cy="1066800"/>
            <a:chOff x="1676400" y="2133600"/>
            <a:chExt cx="5257800" cy="106680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1676400" y="3200400"/>
              <a:ext cx="5257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6934200" y="2133600"/>
              <a:ext cx="0" cy="1066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1676400" y="2133600"/>
              <a:ext cx="0" cy="10668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ounded Rectangle 46"/>
          <p:cNvSpPr/>
          <p:nvPr/>
        </p:nvSpPr>
        <p:spPr>
          <a:xfrm>
            <a:off x="2480974" y="3869705"/>
            <a:ext cx="4261960" cy="2507532"/>
          </a:xfrm>
          <a:prstGeom prst="roundRect">
            <a:avLst>
              <a:gd name="adj" fmla="val 8564"/>
            </a:avLst>
          </a:prstGeom>
          <a:solidFill>
            <a:schemeClr val="accent6">
              <a:lumMod val="60000"/>
              <a:lumOff val="40000"/>
              <a:alpha val="38824"/>
            </a:schemeClr>
          </a:solidFill>
          <a:ln w="762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70AD47">
                    <a:lumMod val="75000"/>
                  </a:srgbClr>
                </a:solidFill>
              </a:rPr>
              <a:t>Segment Area</a:t>
            </a:r>
          </a:p>
          <a:p>
            <a:pPr algn="ctr"/>
            <a:endParaRPr lang="en-US" sz="4000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0893" y="1651942"/>
            <a:ext cx="7610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 segment area is a stretch of transportation right-of-way over which the volume of non-motorized traffic is not expected to substantially change.  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8943558" y="5138530"/>
            <a:ext cx="1198990" cy="0"/>
          </a:xfrm>
          <a:prstGeom prst="line">
            <a:avLst/>
          </a:prstGeom>
          <a:ln w="254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-1006011" y="5112025"/>
            <a:ext cx="1198990" cy="0"/>
          </a:xfrm>
          <a:prstGeom prst="line">
            <a:avLst/>
          </a:prstGeom>
          <a:ln w="254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282148" y="3366119"/>
            <a:ext cx="0" cy="668279"/>
          </a:xfrm>
          <a:prstGeom prst="line">
            <a:avLst/>
          </a:prstGeom>
          <a:ln w="254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282148" y="6211820"/>
            <a:ext cx="0" cy="668279"/>
          </a:xfrm>
          <a:prstGeom prst="line">
            <a:avLst/>
          </a:prstGeom>
          <a:ln w="254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7855226" y="3342736"/>
            <a:ext cx="0" cy="668279"/>
          </a:xfrm>
          <a:prstGeom prst="line">
            <a:avLst/>
          </a:prstGeom>
          <a:ln w="254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7855226" y="6333201"/>
            <a:ext cx="0" cy="668279"/>
          </a:xfrm>
          <a:prstGeom prst="line">
            <a:avLst/>
          </a:prstGeom>
          <a:ln w="254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09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188" y="2311540"/>
            <a:ext cx="5773420" cy="4170045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Segment Area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67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Facility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14" y="1825625"/>
            <a:ext cx="5799772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736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Flow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45" y="1866178"/>
            <a:ext cx="5801784" cy="4351338"/>
          </a:xfrm>
        </p:spPr>
      </p:pic>
      <p:grpSp>
        <p:nvGrpSpPr>
          <p:cNvPr id="12" name="Group 11"/>
          <p:cNvGrpSpPr/>
          <p:nvPr/>
        </p:nvGrpSpPr>
        <p:grpSpPr>
          <a:xfrm>
            <a:off x="1575045" y="3880623"/>
            <a:ext cx="3398399" cy="2301625"/>
            <a:chOff x="1238422" y="3589771"/>
            <a:chExt cx="2958492" cy="2376420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2792987" y="3589771"/>
              <a:ext cx="1403927" cy="1634836"/>
            </a:xfrm>
            <a:prstGeom prst="straightConnector1">
              <a:avLst/>
            </a:prstGeom>
            <a:ln w="57150">
              <a:solidFill>
                <a:schemeClr val="accent5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238422" y="5235301"/>
              <a:ext cx="2071929" cy="730890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1">
                      <a:lumMod val="50000"/>
                    </a:schemeClr>
                  </a:solidFill>
                </a:rPr>
                <a:t>Measured Flow: </a:t>
              </a:r>
            </a:p>
            <a:p>
              <a:r>
                <a:rPr lang="en-US" sz="2000" dirty="0" smtClean="0">
                  <a:solidFill>
                    <a:schemeClr val="accent1">
                      <a:lumMod val="50000"/>
                    </a:schemeClr>
                  </a:solidFill>
                </a:rPr>
                <a:t>Westbound Bicyclists</a:t>
              </a:r>
              <a:endParaRPr lang="en-US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273826" y="3339549"/>
            <a:ext cx="2623931" cy="2877968"/>
            <a:chOff x="3417260" y="3358861"/>
            <a:chExt cx="2399633" cy="2810145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4432440" y="3358861"/>
              <a:ext cx="780474" cy="1648952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417260" y="5153343"/>
              <a:ext cx="2399633" cy="101566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Unmeasured Flow: </a:t>
              </a:r>
            </a:p>
            <a:p>
              <a:r>
                <a:rPr lang="en-US" sz="2000" dirty="0" smtClean="0">
                  <a:solidFill>
                    <a:srgbClr val="FF0000"/>
                  </a:solidFill>
                </a:rPr>
                <a:t>East- and westbound Pedestrians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019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45" y="1866178"/>
            <a:ext cx="5801784" cy="435133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229457" y="5076430"/>
            <a:ext cx="1697068" cy="523220"/>
            <a:chOff x="5679437" y="3849795"/>
            <a:chExt cx="1697068" cy="523220"/>
          </a:xfrm>
        </p:grpSpPr>
        <p:sp>
          <p:nvSpPr>
            <p:cNvPr id="10" name="Right Brace 9"/>
            <p:cNvSpPr/>
            <p:nvPr/>
          </p:nvSpPr>
          <p:spPr>
            <a:xfrm>
              <a:off x="5679437" y="3961601"/>
              <a:ext cx="137128" cy="299609"/>
            </a:xfrm>
            <a:prstGeom prst="rightBrace">
              <a:avLst/>
            </a:prstGeom>
            <a:ln w="38100">
              <a:solidFill>
                <a:srgbClr val="7030A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 rot="21595726">
              <a:off x="5917131" y="3849795"/>
              <a:ext cx="145937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7030A0"/>
                  </a:solidFill>
                </a:rPr>
                <a:t>Detector</a:t>
              </a:r>
              <a:endParaRPr lang="en-US" sz="2800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507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auto">
          <a:xfrm>
            <a:off x="6512789" y="110515"/>
            <a:ext cx="24449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Schema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68360" y="900776"/>
            <a:ext cx="6389848" cy="5436083"/>
            <a:chOff x="568360" y="900776"/>
            <a:chExt cx="6389848" cy="5436083"/>
          </a:xfrm>
        </p:grpSpPr>
        <p:sp>
          <p:nvSpPr>
            <p:cNvPr id="2" name="Rounded Rectangle 2"/>
            <p:cNvSpPr>
              <a:spLocks noChangeArrowheads="1"/>
            </p:cNvSpPr>
            <p:nvPr/>
          </p:nvSpPr>
          <p:spPr bwMode="auto">
            <a:xfrm>
              <a:off x="568360" y="971739"/>
              <a:ext cx="998895" cy="5365120"/>
            </a:xfrm>
            <a:prstGeom prst="roundRect">
              <a:avLst>
                <a:gd name="adj" fmla="val 16667"/>
              </a:avLst>
            </a:prstGeom>
            <a:solidFill>
              <a:srgbClr val="70AD47"/>
            </a:solidFill>
            <a:ln w="12700">
              <a:solidFill>
                <a:srgbClr val="375623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dirty="0" err="1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Seg-ment</a:t>
              </a:r>
              <a:r>
                <a:rPr lang="en-US" altLang="en-US" sz="2400" dirty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smtClean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Area</a:t>
              </a:r>
              <a:endParaRPr lang="en-US" alt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" name="Rounded Rectangle 3"/>
            <p:cNvSpPr>
              <a:spLocks noChangeArrowheads="1"/>
            </p:cNvSpPr>
            <p:nvPr/>
          </p:nvSpPr>
          <p:spPr bwMode="auto">
            <a:xfrm>
              <a:off x="2712564" y="4209308"/>
              <a:ext cx="1704168" cy="212755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dirty="0" smtClean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Detectors</a:t>
              </a:r>
              <a:endParaRPr lang="en-US" altLang="en-US" sz="1200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1200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</p:txBody>
        </p:sp>
        <p:sp>
          <p:nvSpPr>
            <p:cNvPr id="4" name="Rounded Rectangle 9"/>
            <p:cNvSpPr>
              <a:spLocks noChangeArrowheads="1"/>
            </p:cNvSpPr>
            <p:nvPr/>
          </p:nvSpPr>
          <p:spPr bwMode="auto">
            <a:xfrm>
              <a:off x="2040659" y="929826"/>
              <a:ext cx="2428875" cy="2590800"/>
            </a:xfrm>
            <a:prstGeom prst="roundRect">
              <a:avLst>
                <a:gd name="adj" fmla="val 16667"/>
              </a:avLst>
            </a:prstGeom>
            <a:solidFill>
              <a:srgbClr val="538135"/>
            </a:solidFill>
            <a:ln w="12700">
              <a:solidFill>
                <a:srgbClr val="375623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2950" algn="l"/>
                  <a:tab pos="2686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2950" algn="l"/>
                  <a:tab pos="2686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2950" algn="l"/>
                  <a:tab pos="2686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2950" algn="l"/>
                  <a:tab pos="2686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2950" algn="l"/>
                  <a:tab pos="2686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2950" algn="l"/>
                  <a:tab pos="2686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2950" algn="l"/>
                  <a:tab pos="2686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2950" algn="l"/>
                  <a:tab pos="2686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2950" algn="l"/>
                  <a:tab pos="2686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dirty="0" smtClean="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Facilities</a:t>
              </a:r>
              <a:endParaRPr lang="en-US" altLang="en-US" sz="1200" dirty="0" smtClean="0">
                <a:solidFill>
                  <a:prstClr val="white"/>
                </a:solidFill>
                <a:ea typeface="Times New Roman" panose="02020603050405020304" pitchFamily="18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557681" y="2413504"/>
              <a:ext cx="5496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utoShape 15"/>
            <p:cNvSpPr>
              <a:spLocks noChangeArrowheads="1"/>
            </p:cNvSpPr>
            <p:nvPr/>
          </p:nvSpPr>
          <p:spPr bwMode="auto">
            <a:xfrm>
              <a:off x="4988699" y="900776"/>
              <a:ext cx="1969509" cy="2971839"/>
            </a:xfrm>
            <a:prstGeom prst="roundRect">
              <a:avLst>
                <a:gd name="adj" fmla="val 16667"/>
              </a:avLst>
            </a:prstGeom>
            <a:solidFill>
              <a:srgbClr val="375623"/>
            </a:solidFill>
            <a:ln w="12700">
              <a:solidFill>
                <a:srgbClr val="375623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dirty="0" smtClean="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Flows</a:t>
              </a:r>
              <a:endParaRPr lang="en-US" altLang="en-US" sz="1200" dirty="0" smtClean="0">
                <a:solidFill>
                  <a:prstClr val="white"/>
                </a:solidFill>
                <a:ea typeface="Times New Roman" panose="02020603050405020304" pitchFamily="18" charset="0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 flipV="1">
              <a:off x="1567257" y="1630628"/>
              <a:ext cx="473400" cy="27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1557681" y="2520183"/>
              <a:ext cx="5496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4469532" y="2493716"/>
              <a:ext cx="5496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4469532" y="2600395"/>
              <a:ext cx="5496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 flipV="1">
              <a:off x="4479108" y="1630628"/>
              <a:ext cx="473400" cy="27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4394571" y="3796363"/>
            <a:ext cx="2563635" cy="2540495"/>
            <a:chOff x="4394571" y="3796363"/>
            <a:chExt cx="2563635" cy="2540495"/>
          </a:xfrm>
        </p:grpSpPr>
        <p:sp>
          <p:nvSpPr>
            <p:cNvPr id="23" name="Oval 28"/>
            <p:cNvSpPr>
              <a:spLocks noChangeArrowheads="1"/>
            </p:cNvSpPr>
            <p:nvPr/>
          </p:nvSpPr>
          <p:spPr bwMode="auto">
            <a:xfrm>
              <a:off x="4900806" y="4288983"/>
              <a:ext cx="2057400" cy="2047875"/>
            </a:xfrm>
            <a:prstGeom prst="ellipse">
              <a:avLst/>
            </a:prstGeom>
            <a:solidFill>
              <a:srgbClr val="ED7D31"/>
            </a:solidFill>
            <a:ln w="12700">
              <a:solidFill>
                <a:srgbClr val="823B0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Count Descriptor</a:t>
              </a:r>
              <a:endParaRPr lang="en-US" altLang="en-US" sz="1200" dirty="0" smtClean="0">
                <a:solidFill>
                  <a:prstClr val="black"/>
                </a:solidFill>
                <a:ea typeface="Times New Roman" panose="02020603050405020304" pitchFamily="18" charset="0"/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4394571" y="5417596"/>
              <a:ext cx="5496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4394571" y="5524275"/>
              <a:ext cx="5496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 flipV="1">
              <a:off x="4427406" y="5201087"/>
              <a:ext cx="473400" cy="27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 flipV="1">
              <a:off x="4427406" y="5090057"/>
              <a:ext cx="473400" cy="27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16200000">
              <a:off x="5763619" y="4071189"/>
              <a:ext cx="5496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rot="16200000">
              <a:off x="5914448" y="4071189"/>
              <a:ext cx="5496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16200000" flipH="1" flipV="1">
              <a:off x="5507907" y="4107930"/>
              <a:ext cx="473400" cy="27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16200000" flipH="1" flipV="1">
              <a:off x="5393631" y="4107930"/>
              <a:ext cx="473400" cy="27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925371" y="4838569"/>
            <a:ext cx="1830212" cy="1104900"/>
            <a:chOff x="6925371" y="4838569"/>
            <a:chExt cx="1830212" cy="1104900"/>
          </a:xfrm>
        </p:grpSpPr>
        <p:sp>
          <p:nvSpPr>
            <p:cNvPr id="19" name="Rectangle 21"/>
            <p:cNvSpPr>
              <a:spLocks noChangeArrowheads="1"/>
            </p:cNvSpPr>
            <p:nvPr/>
          </p:nvSpPr>
          <p:spPr bwMode="auto">
            <a:xfrm>
              <a:off x="7431608" y="4838569"/>
              <a:ext cx="1323975" cy="1104900"/>
            </a:xfrm>
            <a:prstGeom prst="rect">
              <a:avLst/>
            </a:prstGeom>
            <a:solidFill>
              <a:srgbClr val="5B9BD5"/>
            </a:solidFill>
            <a:ln w="12700">
              <a:solidFill>
                <a:srgbClr val="1F4D7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 smtClean="0">
                  <a:solidFill>
                    <a:srgbClr val="FFFF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Count Data</a:t>
              </a:r>
              <a:endParaRPr lang="en-US" altLang="en-US" sz="1200" b="1" dirty="0" smtClean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 smtClean="0">
                  <a:solidFill>
                    <a:srgbClr val="FFFF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CD Id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 smtClean="0">
                  <a:solidFill>
                    <a:srgbClr val="FFFF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Start Time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 smtClean="0">
                  <a:solidFill>
                    <a:srgbClr val="FFFF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Measure Period</a:t>
              </a:r>
              <a:endParaRPr lang="en-US" altLang="en-US" sz="1200" dirty="0">
                <a:solidFill>
                  <a:prstClr val="black"/>
                </a:solidFill>
                <a:ea typeface="Times New Roman" panose="02020603050405020304" pitchFamily="18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 smtClean="0">
                  <a:solidFill>
                    <a:srgbClr val="FFFF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Volume</a:t>
              </a:r>
              <a:endParaRPr lang="en-US" altLang="en-US" b="1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6925371" y="5417596"/>
              <a:ext cx="5496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6925371" y="5524275"/>
              <a:ext cx="5496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H="1" flipV="1">
              <a:off x="6948779" y="5201087"/>
              <a:ext cx="473400" cy="27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780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8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Data sharing makes the most of the data we have</a:t>
            </a:r>
          </a:p>
          <a:p>
            <a:r>
              <a:rPr lang="en-US" dirty="0" smtClean="0"/>
              <a:t>Bicycle and pedestrian </a:t>
            </a:r>
            <a:r>
              <a:rPr lang="en-US" dirty="0"/>
              <a:t>c</a:t>
            </a:r>
            <a:r>
              <a:rPr lang="en-US" dirty="0" smtClean="0"/>
              <a:t>ount data are complex</a:t>
            </a:r>
          </a:p>
          <a:p>
            <a:r>
              <a:rPr lang="en-US" dirty="0"/>
              <a:t>Designed for </a:t>
            </a:r>
            <a:r>
              <a:rPr lang="en-US" dirty="0" smtClean="0"/>
              <a:t>compatibility</a:t>
            </a:r>
          </a:p>
          <a:p>
            <a:r>
              <a:rPr lang="en-US" dirty="0" smtClean="0"/>
              <a:t>Connecting a “Detector” with a “Flow” via a table adds </a:t>
            </a:r>
            <a:r>
              <a:rPr lang="en-US" b="1" dirty="0" smtClean="0"/>
              <a:t>versatility</a:t>
            </a:r>
            <a:r>
              <a:rPr lang="en-US" dirty="0" smtClean="0"/>
              <a:t> to the schema</a:t>
            </a:r>
          </a:p>
          <a:p>
            <a:pPr lvl="1"/>
            <a:r>
              <a:rPr lang="en-US" dirty="0" smtClean="0"/>
              <a:t>Allows archive to handle mobile counters</a:t>
            </a:r>
          </a:p>
          <a:p>
            <a:pPr lvl="1"/>
            <a:r>
              <a:rPr lang="en-US" dirty="0" smtClean="0"/>
              <a:t>Allows multiple counts of the same flow/time (as for validation counts)</a:t>
            </a:r>
          </a:p>
          <a:p>
            <a:r>
              <a:rPr lang="en-US" dirty="0" smtClean="0"/>
              <a:t>Minimizing data in count data table </a:t>
            </a:r>
          </a:p>
          <a:p>
            <a:pPr lvl="1"/>
            <a:r>
              <a:rPr lang="en-US" dirty="0" smtClean="0"/>
              <a:t>Saves memory</a:t>
            </a:r>
          </a:p>
          <a:p>
            <a:pPr lvl="1"/>
            <a:r>
              <a:rPr lang="en-US" dirty="0" smtClean="0"/>
              <a:t>Improves performance/efficiency</a:t>
            </a:r>
          </a:p>
        </p:txBody>
      </p:sp>
    </p:spTree>
    <p:extLst>
      <p:ext uri="{BB962C8B-B14F-4D97-AF65-F5344CB8AC3E}">
        <p14:creationId xmlns:p14="http://schemas.microsoft.com/office/powerpoint/2010/main" val="416306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in Phase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User data input interface</a:t>
            </a:r>
          </a:p>
          <a:p>
            <a:r>
              <a:rPr lang="en-US" dirty="0" smtClean="0"/>
              <a:t>Automated upload</a:t>
            </a:r>
          </a:p>
          <a:p>
            <a:r>
              <a:rPr lang="en-US" dirty="0" smtClean="0"/>
              <a:t>User data output interface</a:t>
            </a:r>
          </a:p>
          <a:p>
            <a:r>
              <a:rPr lang="en-US" dirty="0" smtClean="0"/>
              <a:t>Basic QA/QC</a:t>
            </a: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8" b="23119"/>
          <a:stretch/>
        </p:blipFill>
        <p:spPr>
          <a:xfrm>
            <a:off x="5173388" y="5062654"/>
            <a:ext cx="3970612" cy="179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6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Overview</a:t>
            </a:r>
            <a:endParaRPr lang="en-US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8805"/>
            <a:ext cx="7886700" cy="4351338"/>
          </a:xfrm>
        </p:spPr>
        <p:txBody>
          <a:bodyPr/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Functional Requirements</a:t>
            </a:r>
          </a:p>
          <a:p>
            <a:r>
              <a:rPr lang="en-US" dirty="0" smtClean="0"/>
              <a:t>Architecture</a:t>
            </a:r>
          </a:p>
          <a:p>
            <a:r>
              <a:rPr lang="en-US" dirty="0" smtClean="0"/>
              <a:t>Schema</a:t>
            </a:r>
          </a:p>
          <a:p>
            <a:r>
              <a:rPr lang="en-US" dirty="0" smtClean="0"/>
              <a:t>Conclusions/Next Steps</a:t>
            </a:r>
          </a:p>
          <a:p>
            <a:endParaRPr lang="en-US" dirty="0"/>
          </a:p>
        </p:txBody>
      </p:sp>
      <p:pic>
        <p:nvPicPr>
          <p:cNvPr id="5" name="Picture 4" descr="P5210017.JPG"/>
          <p:cNvPicPr>
            <a:picLocks noChangeAspect="1"/>
          </p:cNvPicPr>
          <p:nvPr/>
        </p:nvPicPr>
        <p:blipFill rotWithShape="1">
          <a:blip r:embed="rId2" cstate="print"/>
          <a:srcRect t="26667" b="36724"/>
          <a:stretch/>
        </p:blipFill>
        <p:spPr>
          <a:xfrm>
            <a:off x="990600" y="4876800"/>
            <a:ext cx="7162800" cy="196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6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II and beyond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Future Phases (unfunded)</a:t>
            </a:r>
          </a:p>
          <a:p>
            <a:pPr lvl="1"/>
            <a:r>
              <a:rPr lang="en-US" dirty="0" smtClean="0"/>
              <a:t>Enhanced QA/QC</a:t>
            </a:r>
          </a:p>
          <a:p>
            <a:pPr lvl="1"/>
            <a:r>
              <a:rPr lang="en-US" dirty="0" smtClean="0"/>
              <a:t>Analysis tools</a:t>
            </a:r>
          </a:p>
          <a:p>
            <a:pPr lvl="2"/>
            <a:r>
              <a:rPr lang="en-US" dirty="0" smtClean="0"/>
              <a:t>Summary Statistics</a:t>
            </a:r>
          </a:p>
          <a:p>
            <a:pPr lvl="2"/>
            <a:r>
              <a:rPr lang="en-US" dirty="0" smtClean="0"/>
              <a:t>AADT from short duration counts</a:t>
            </a:r>
          </a:p>
          <a:p>
            <a:pPr lvl="2"/>
            <a:r>
              <a:rPr lang="en-US" dirty="0" smtClean="0"/>
              <a:t>Integrating </a:t>
            </a:r>
            <a:r>
              <a:rPr lang="en-US" dirty="0"/>
              <a:t>with </a:t>
            </a:r>
            <a:r>
              <a:rPr lang="en-US" dirty="0" smtClean="0"/>
              <a:t>weather data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Arlington.JPG"/>
          <p:cNvPicPr>
            <a:picLocks noChangeAspect="1"/>
          </p:cNvPicPr>
          <p:nvPr/>
        </p:nvPicPr>
        <p:blipFill rotWithShape="1">
          <a:blip r:embed="rId2" cstate="print"/>
          <a:srcRect l="2633" t="43616" r="2797" b="26975"/>
          <a:stretch/>
        </p:blipFill>
        <p:spPr>
          <a:xfrm>
            <a:off x="0" y="4725319"/>
            <a:ext cx="9144000" cy="213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4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2" r="16923" b="23005"/>
          <a:stretch/>
        </p:blipFill>
        <p:spPr>
          <a:xfrm>
            <a:off x="4130622" y="4215161"/>
            <a:ext cx="5013378" cy="2642839"/>
          </a:xfrm>
        </p:spPr>
      </p:pic>
      <p:sp>
        <p:nvSpPr>
          <p:cNvPr id="6" name="TextBox 5"/>
          <p:cNvSpPr txBox="1"/>
          <p:nvPr/>
        </p:nvSpPr>
        <p:spPr>
          <a:xfrm>
            <a:off x="609762" y="2615784"/>
            <a:ext cx="3178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Krista Nordback</a:t>
            </a:r>
          </a:p>
          <a:p>
            <a:r>
              <a:rPr lang="en-US" sz="2400" dirty="0" smtClean="0">
                <a:hlinkClick r:id="rId3"/>
              </a:rPr>
              <a:t>Nordback@pdx.edu</a:t>
            </a:r>
            <a:endParaRPr lang="en-US" sz="2400" dirty="0" smtClean="0"/>
          </a:p>
          <a:p>
            <a:r>
              <a:rPr lang="en-US" sz="2400" dirty="0" smtClean="0"/>
              <a:t>503-725-2897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11" y="5811092"/>
            <a:ext cx="3173349" cy="632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11" y="4538698"/>
            <a:ext cx="2513835" cy="102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1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auto">
          <a:xfrm>
            <a:off x="6512789" y="110515"/>
            <a:ext cx="24449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prstClr val="black"/>
                </a:solidFill>
                <a:latin typeface="Arial" panose="020B0604020202020204" pitchFamily="34" charset="0"/>
              </a:rPr>
              <a:t>Schema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68360" y="900776"/>
            <a:ext cx="6389848" cy="5436083"/>
            <a:chOff x="568360" y="900776"/>
            <a:chExt cx="6389848" cy="5436083"/>
          </a:xfrm>
        </p:grpSpPr>
        <p:sp>
          <p:nvSpPr>
            <p:cNvPr id="2" name="Rounded Rectangle 2"/>
            <p:cNvSpPr>
              <a:spLocks noChangeArrowheads="1"/>
            </p:cNvSpPr>
            <p:nvPr/>
          </p:nvSpPr>
          <p:spPr bwMode="auto">
            <a:xfrm>
              <a:off x="568360" y="971739"/>
              <a:ext cx="998895" cy="5365120"/>
            </a:xfrm>
            <a:prstGeom prst="roundRect">
              <a:avLst>
                <a:gd name="adj" fmla="val 16667"/>
              </a:avLst>
            </a:prstGeom>
            <a:solidFill>
              <a:srgbClr val="70AD47"/>
            </a:solidFill>
            <a:ln w="12700">
              <a:solidFill>
                <a:srgbClr val="375623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dirty="0" err="1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Seg-ment</a:t>
              </a:r>
              <a:r>
                <a:rPr lang="en-US" altLang="en-US" sz="2400" dirty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smtClean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Areas </a:t>
              </a:r>
              <a:r>
                <a:rPr lang="en-US" altLang="en-US" sz="1200" dirty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altLang="en-US" sz="1200" dirty="0" smtClean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ame</a:t>
              </a:r>
              <a:r>
                <a:rPr lang="en-US" altLang="en-US" sz="1200" dirty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1200" dirty="0" smtClean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State</a:t>
              </a:r>
              <a:r>
                <a:rPr lang="en-US" altLang="en-US" sz="1200" dirty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1200" dirty="0" smtClean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County</a:t>
              </a:r>
              <a:r>
                <a:rPr lang="en-US" altLang="en-US" sz="1200" dirty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1200" dirty="0" smtClean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TMG direction</a:t>
              </a:r>
              <a:r>
                <a:rPr lang="en-US" altLang="en-US" sz="1200" dirty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1200" b="1" dirty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altLang="en-US" sz="1200" b="1" dirty="0" smtClean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unctional </a:t>
              </a:r>
              <a:r>
                <a:rPr lang="en-US" altLang="en-US" sz="1200" b="1" dirty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class</a:t>
              </a:r>
              <a:r>
                <a:rPr lang="en-US" altLang="en-US" sz="1200" dirty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1200" dirty="0" smtClean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Region</a:t>
              </a:r>
              <a:r>
                <a:rPr lang="en-US" altLang="en-US" sz="1200" dirty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1200" dirty="0" smtClean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Speed </a:t>
              </a:r>
              <a:r>
                <a:rPr lang="en-US" altLang="en-US" sz="1200" dirty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limit, </a:t>
              </a:r>
              <a:r>
                <a:rPr lang="en-US" altLang="en-US" sz="1200" dirty="0" smtClean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National highway</a:t>
              </a:r>
              <a:r>
                <a:rPr lang="en-US" altLang="en-US" sz="1200" dirty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?, </a:t>
              </a:r>
              <a:r>
                <a:rPr lang="en-US" altLang="en-US" sz="1200" dirty="0" smtClean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Route </a:t>
              </a:r>
              <a:r>
                <a:rPr lang="en-US" altLang="en-US" sz="1200" dirty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&amp; number, </a:t>
              </a:r>
              <a:r>
                <a:rPr lang="en-US" altLang="en-US" sz="1200" dirty="0" smtClean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Observed land use, </a:t>
              </a:r>
              <a:r>
                <a:rPr lang="en-US" altLang="en-US" sz="1200" b="1" dirty="0" smtClean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Start</a:t>
              </a:r>
              <a:r>
                <a:rPr lang="en-US" altLang="en-US" sz="1200" dirty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altLang="en-US" sz="1200" dirty="0" smtClean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end date</a:t>
              </a:r>
              <a:endParaRPr lang="en-US" altLang="en-US" sz="1200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" name="Rounded Rectangle 3"/>
            <p:cNvSpPr>
              <a:spLocks noChangeArrowheads="1"/>
            </p:cNvSpPr>
            <p:nvPr/>
          </p:nvSpPr>
          <p:spPr bwMode="auto">
            <a:xfrm>
              <a:off x="2712564" y="4209308"/>
              <a:ext cx="1704168" cy="212755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dirty="0" smtClean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Detectors</a:t>
              </a:r>
              <a:endParaRPr lang="en-US" altLang="en-US" sz="1200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Short Name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 smtClean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Description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 smtClean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Organization</a:t>
              </a:r>
              <a:endParaRPr lang="en-US" altLang="en-US" sz="1200" b="1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 smtClean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Jurisdiction</a:t>
              </a:r>
              <a:endParaRPr lang="en-US" altLang="en-US" sz="1200" b="1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Automated? </a:t>
              </a:r>
              <a:endParaRPr lang="en-US" altLang="en-US" sz="1200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 smtClean="0">
                  <a:solidFill>
                    <a:prstClr val="white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Make/Model/Serial#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1200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</p:txBody>
        </p:sp>
        <p:sp>
          <p:nvSpPr>
            <p:cNvPr id="4" name="Rounded Rectangle 9"/>
            <p:cNvSpPr>
              <a:spLocks noChangeArrowheads="1"/>
            </p:cNvSpPr>
            <p:nvPr/>
          </p:nvSpPr>
          <p:spPr bwMode="auto">
            <a:xfrm>
              <a:off x="2040659" y="929826"/>
              <a:ext cx="2428875" cy="2590800"/>
            </a:xfrm>
            <a:prstGeom prst="roundRect">
              <a:avLst>
                <a:gd name="adj" fmla="val 16667"/>
              </a:avLst>
            </a:prstGeom>
            <a:solidFill>
              <a:srgbClr val="538135"/>
            </a:solidFill>
            <a:ln w="12700">
              <a:solidFill>
                <a:srgbClr val="375623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2950" algn="l"/>
                  <a:tab pos="2686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2950" algn="l"/>
                  <a:tab pos="2686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2950" algn="l"/>
                  <a:tab pos="2686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2950" algn="l"/>
                  <a:tab pos="2686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2950" algn="l"/>
                  <a:tab pos="2686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2950" algn="l"/>
                  <a:tab pos="2686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2950" algn="l"/>
                  <a:tab pos="2686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2950" algn="l"/>
                  <a:tab pos="2686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42950" algn="l"/>
                  <a:tab pos="2686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dirty="0" smtClean="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Facilities</a:t>
              </a:r>
              <a:endParaRPr lang="en-US" altLang="en-US" sz="1200" dirty="0" smtClean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r>
                <a:rPr lang="en-US" altLang="en-US" sz="1200" b="1" dirty="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Description</a:t>
              </a:r>
              <a:endParaRPr lang="en-US" altLang="en-US" sz="1200" b="1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r>
                <a:rPr lang="en-US" altLang="en-US" sz="1200" dirty="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Side</a:t>
              </a:r>
              <a:endParaRPr lang="en-US" altLang="en-US" sz="1200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r>
                <a:rPr lang="en-US" altLang="en-US" sz="1200" b="1" dirty="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Type</a:t>
              </a:r>
              <a:endParaRPr lang="en-US" altLang="en-US" sz="1200" b="1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r>
                <a:rPr lang="en-US" altLang="en-US" sz="1200" dirty="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Paved?</a:t>
              </a:r>
              <a:endParaRPr lang="en-US" altLang="en-US" sz="1200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r>
                <a:rPr lang="en-US" altLang="en-US" sz="1200" dirty="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Width</a:t>
              </a:r>
              <a:endParaRPr lang="en-US" altLang="en-US" sz="1200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r>
                <a:rPr lang="en-US" altLang="en-US" sz="1200" dirty="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For bike lanes and </a:t>
              </a:r>
              <a:r>
                <a:rPr lang="en-US" altLang="en-US" sz="1200" dirty="0" err="1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cycletracks</a:t>
              </a:r>
              <a:r>
                <a:rPr lang="en-US" altLang="en-US" sz="1200" dirty="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altLang="en-US" sz="1200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pPr lvl="1">
                <a:buFontTx/>
                <a:buChar char="-"/>
              </a:pPr>
              <a:r>
                <a:rPr lang="en-US" altLang="en-US" sz="1200" dirty="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Color</a:t>
              </a:r>
              <a:endParaRPr lang="en-US" altLang="en-US" sz="1200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pPr lvl="1">
                <a:buFontTx/>
                <a:buChar char="-"/>
              </a:pPr>
              <a:r>
                <a:rPr lang="en-US" altLang="en-US" sz="1200" dirty="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Placement of color</a:t>
              </a:r>
              <a:endParaRPr lang="en-US" altLang="en-US" sz="1200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pPr lvl="1">
                <a:buFontTx/>
                <a:buChar char="-"/>
              </a:pPr>
              <a:r>
                <a:rPr lang="en-US" altLang="en-US" sz="1200" dirty="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Buffer</a:t>
              </a:r>
              <a:endParaRPr lang="en-US" altLang="en-US" sz="1200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endParaRPr lang="en-US" alt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1557681" y="2413504"/>
              <a:ext cx="5496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utoShape 15"/>
            <p:cNvSpPr>
              <a:spLocks noChangeArrowheads="1"/>
            </p:cNvSpPr>
            <p:nvPr/>
          </p:nvSpPr>
          <p:spPr bwMode="auto">
            <a:xfrm>
              <a:off x="4988699" y="900776"/>
              <a:ext cx="1969509" cy="2971839"/>
            </a:xfrm>
            <a:prstGeom prst="roundRect">
              <a:avLst>
                <a:gd name="adj" fmla="val 16667"/>
              </a:avLst>
            </a:prstGeom>
            <a:solidFill>
              <a:srgbClr val="375623"/>
            </a:solidFill>
            <a:ln w="12700">
              <a:solidFill>
                <a:srgbClr val="375623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dirty="0" smtClean="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Flows</a:t>
              </a:r>
              <a:endParaRPr lang="en-US" altLang="en-US" sz="1200" dirty="0" smtClean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r>
                <a:rPr lang="en-US" altLang="en-US" sz="12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Directions</a:t>
              </a:r>
              <a:endParaRPr lang="en-US" altLang="en-US" sz="1200" b="1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r>
                <a:rPr lang="en-US" altLang="en-US" sz="1200" dirty="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Mode</a:t>
              </a:r>
              <a:endParaRPr lang="en-US" altLang="en-US" sz="1200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pPr>
                <a:buFontTx/>
                <a:buChar char="•"/>
              </a:pPr>
              <a:r>
                <a:rPr lang="en-US" altLang="en-US" sz="1200" dirty="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Pedestrian</a:t>
              </a:r>
              <a:endParaRPr lang="en-US" altLang="en-US" sz="1200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pPr>
                <a:buFontTx/>
                <a:buChar char="•"/>
              </a:pPr>
              <a:r>
                <a:rPr lang="en-US" altLang="en-US" sz="1200" dirty="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Bicycle</a:t>
              </a:r>
              <a:endParaRPr lang="en-US" altLang="en-US" sz="1200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pPr>
                <a:buFontTx/>
                <a:buChar char="•"/>
              </a:pPr>
              <a:r>
                <a:rPr lang="en-US" altLang="en-US" sz="1200" dirty="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Equestrian</a:t>
              </a:r>
              <a:endParaRPr lang="en-US" altLang="en-US" sz="1200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pPr>
                <a:buFontTx/>
                <a:buChar char="•"/>
              </a:pPr>
              <a:r>
                <a:rPr lang="en-US" altLang="en-US" sz="1200" dirty="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Off-road Vehicles</a:t>
              </a:r>
              <a:endParaRPr lang="en-US" altLang="en-US" sz="1200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pPr>
                <a:buFontTx/>
                <a:buChar char="•"/>
              </a:pPr>
              <a:r>
                <a:rPr lang="en-US" altLang="en-US" sz="1200" dirty="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Motor Vehicle</a:t>
              </a:r>
              <a:endParaRPr lang="en-US" altLang="en-US" sz="1200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pPr>
                <a:buFontTx/>
                <a:buChar char="•"/>
              </a:pPr>
              <a:r>
                <a:rPr lang="en-US" altLang="en-US" sz="1200" dirty="0">
                  <a:solidFill>
                    <a:prstClr val="white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Other</a:t>
              </a:r>
              <a:endParaRPr lang="en-US" altLang="en-US" sz="1200" dirty="0">
                <a:solidFill>
                  <a:prstClr val="white"/>
                </a:solidFill>
                <a:ea typeface="Times New Roman" panose="02020603050405020304" pitchFamily="18" charset="0"/>
              </a:endParaRPr>
            </a:p>
            <a:p>
              <a:endParaRPr lang="en-US" alt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 flipV="1">
              <a:off x="1567257" y="1630628"/>
              <a:ext cx="473400" cy="27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1557681" y="2520183"/>
              <a:ext cx="5496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4469532" y="2493716"/>
              <a:ext cx="5496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4469532" y="2600395"/>
              <a:ext cx="5496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 flipV="1">
              <a:off x="4479108" y="1630628"/>
              <a:ext cx="473400" cy="27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4394571" y="3796363"/>
            <a:ext cx="2563635" cy="2540495"/>
            <a:chOff x="4394571" y="3796363"/>
            <a:chExt cx="2563635" cy="2540495"/>
          </a:xfrm>
        </p:grpSpPr>
        <p:sp>
          <p:nvSpPr>
            <p:cNvPr id="23" name="Oval 28"/>
            <p:cNvSpPr>
              <a:spLocks noChangeArrowheads="1"/>
            </p:cNvSpPr>
            <p:nvPr/>
          </p:nvSpPr>
          <p:spPr bwMode="auto">
            <a:xfrm>
              <a:off x="4900806" y="4288983"/>
              <a:ext cx="2057400" cy="2047875"/>
            </a:xfrm>
            <a:prstGeom prst="ellipse">
              <a:avLst/>
            </a:prstGeom>
            <a:solidFill>
              <a:srgbClr val="ED7D31"/>
            </a:solidFill>
            <a:ln w="12700">
              <a:solidFill>
                <a:srgbClr val="823B0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Count Descriptors</a:t>
              </a:r>
              <a:endParaRPr lang="en-US" altLang="en-US" sz="1200" dirty="0" smtClean="0">
                <a:solidFill>
                  <a:prstClr val="black"/>
                </a:solidFill>
                <a:ea typeface="Times New Roman" panose="02020603050405020304" pitchFamily="18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Detector ID, Flow ID, </a:t>
              </a:r>
              <a:r>
                <a:rPr lang="en-US" altLang="en-US" sz="1200" dirty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altLang="en-US" sz="1200" dirty="0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tart/end dates, </a:t>
              </a:r>
              <a:r>
                <a:rPr lang="en-US" altLang="en-US" sz="1200" dirty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en-US" sz="1200" dirty="0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ocation </a:t>
              </a:r>
              <a:r>
                <a:rPr lang="en-US" altLang="en-US" sz="1200" dirty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en-US" sz="1200" dirty="0" smtClean="0">
                  <a:solidFill>
                    <a:prstClr val="black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latitude/longitude)</a:t>
              </a:r>
              <a:endParaRPr lang="en-US" altLang="en-US" sz="1200" dirty="0">
                <a:solidFill>
                  <a:prstClr val="black"/>
                </a:solidFill>
                <a:ea typeface="Times New Roman" panose="02020603050405020304" pitchFamily="18" charset="0"/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4394571" y="5417596"/>
              <a:ext cx="5496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4394571" y="5524275"/>
              <a:ext cx="5496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 flipV="1">
              <a:off x="4427406" y="5201087"/>
              <a:ext cx="473400" cy="27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 flipV="1">
              <a:off x="4427406" y="5090057"/>
              <a:ext cx="473400" cy="27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16200000">
              <a:off x="5763619" y="4071189"/>
              <a:ext cx="5496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rot="16200000">
              <a:off x="5914448" y="4071189"/>
              <a:ext cx="5496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16200000" flipH="1" flipV="1">
              <a:off x="5507907" y="4107930"/>
              <a:ext cx="473400" cy="27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16200000" flipH="1" flipV="1">
              <a:off x="5393631" y="4107930"/>
              <a:ext cx="473400" cy="27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925371" y="4838569"/>
            <a:ext cx="1830212" cy="1104900"/>
            <a:chOff x="6925371" y="4838569"/>
            <a:chExt cx="1830212" cy="1104900"/>
          </a:xfrm>
        </p:grpSpPr>
        <p:sp>
          <p:nvSpPr>
            <p:cNvPr id="19" name="Rectangle 21"/>
            <p:cNvSpPr>
              <a:spLocks noChangeArrowheads="1"/>
            </p:cNvSpPr>
            <p:nvPr/>
          </p:nvSpPr>
          <p:spPr bwMode="auto">
            <a:xfrm>
              <a:off x="7431608" y="4838569"/>
              <a:ext cx="1323975" cy="1104900"/>
            </a:xfrm>
            <a:prstGeom prst="rect">
              <a:avLst/>
            </a:prstGeom>
            <a:solidFill>
              <a:srgbClr val="5B9BD5"/>
            </a:solidFill>
            <a:ln w="12700">
              <a:solidFill>
                <a:srgbClr val="1F4D78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 smtClean="0">
                  <a:solidFill>
                    <a:srgbClr val="FFFF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Data</a:t>
              </a:r>
              <a:endParaRPr lang="en-US" altLang="en-US" sz="1200" b="1" dirty="0" smtClean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 smtClean="0">
                  <a:solidFill>
                    <a:srgbClr val="FFFF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CD Id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 smtClean="0">
                  <a:solidFill>
                    <a:srgbClr val="FFFF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Start Time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dirty="0" smtClean="0">
                  <a:solidFill>
                    <a:srgbClr val="FFFF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Measure Period</a:t>
              </a:r>
              <a:endParaRPr lang="en-US" altLang="en-US" sz="1200" dirty="0">
                <a:solidFill>
                  <a:prstClr val="black"/>
                </a:solidFill>
                <a:ea typeface="Times New Roman" panose="02020603050405020304" pitchFamily="18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 dirty="0" smtClean="0">
                  <a:solidFill>
                    <a:srgbClr val="FFFFFF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Volume</a:t>
              </a:r>
              <a:endParaRPr lang="en-US" altLang="en-US" b="1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6925371" y="5417596"/>
              <a:ext cx="5496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6925371" y="5524275"/>
              <a:ext cx="5496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H="1" flipV="1">
              <a:off x="6948779" y="5201087"/>
              <a:ext cx="473400" cy="27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496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Data Warehouses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573618" y="2609088"/>
          <a:ext cx="6826669" cy="29623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0187"/>
                <a:gridCol w="2395127"/>
                <a:gridCol w="2411355"/>
              </a:tblGrid>
              <a:tr h="5593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cap="all">
                          <a:effectLst/>
                        </a:rPr>
                        <a:t>PUBLICLY AVAILABLE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cap="all">
                          <a:effectLst/>
                        </a:rPr>
                        <a:t>ACCESS RESTRICTED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436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cap="all" dirty="0">
                          <a:effectLst/>
                        </a:rPr>
                        <a:t>PUBLIC AGENCY/ Non-profit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&gt; 10 agencies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 or more agencies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593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cap="all">
                          <a:effectLst/>
                        </a:rPr>
                        <a:t>pRIVATE fIRM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 or more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 or more companies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573618" y="2596896"/>
            <a:ext cx="4401880" cy="241401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147020" y="2839412"/>
            <a:ext cx="0" cy="276446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16200000">
            <a:off x="188173" y="3945229"/>
            <a:ext cx="1605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Publicly owned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490332" y="5905968"/>
            <a:ext cx="4438186" cy="0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52381" y="5917119"/>
            <a:ext cx="180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Publicly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65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Archive Examples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690689"/>
          <a:ext cx="7886387" cy="423653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14550"/>
                <a:gridCol w="1126273"/>
                <a:gridCol w="1207143"/>
                <a:gridCol w="699716"/>
                <a:gridCol w="791736"/>
                <a:gridCol w="1014761"/>
                <a:gridCol w="932208"/>
              </a:tblGrid>
              <a:tr h="219122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Agency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Data Types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Map?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Graph?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Allows Data Download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Other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>
                    <a:solidFill>
                      <a:srgbClr val="92D050"/>
                    </a:solidFill>
                  </a:tcPr>
                </a:tc>
              </a:tr>
              <a:tr h="657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Duration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Automated?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932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Delaware Valley Regional Planning Commission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One week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n-US" dirty="0"/>
                        <a:t> </a:t>
                      </a:r>
                    </a:p>
                  </a:txBody>
                  <a:tcPr marL="63272" marR="6327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"/>
                        <a:tabLst/>
                        <a:defRPr/>
                      </a:pPr>
                      <a:r>
                        <a:rPr lang="en-US" dirty="0" smtClean="0"/>
                        <a:t> 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endParaRPr lang="en-US" dirty="0"/>
                    </a:p>
                  </a:txBody>
                  <a:tcPr marL="63272" marR="6327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n-US" dirty="0"/>
                        <a:t> </a:t>
                      </a:r>
                    </a:p>
                  </a:txBody>
                  <a:tcPr marL="63272" marR="6327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n-US" dirty="0"/>
                        <a:t> </a:t>
                      </a:r>
                    </a:p>
                  </a:txBody>
                  <a:tcPr marL="63272" marR="6327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Weather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/>
                </a:tc>
              </a:tr>
              <a:tr h="4630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Arlington, Virginia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Permanent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n-US" dirty="0"/>
                        <a:t> </a:t>
                      </a:r>
                    </a:p>
                  </a:txBody>
                  <a:tcPr marL="63272" marR="6327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n-US" dirty="0"/>
                        <a:t> </a:t>
                      </a:r>
                    </a:p>
                  </a:txBody>
                  <a:tcPr marL="63272" marR="6327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n-US" dirty="0"/>
                        <a:t> </a:t>
                      </a:r>
                    </a:p>
                  </a:txBody>
                  <a:tcPr marL="63272" marR="6327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n-US" dirty="0"/>
                        <a:t> </a:t>
                      </a:r>
                    </a:p>
                  </a:txBody>
                  <a:tcPr marL="63272" marR="6327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Weather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/>
                </a:tc>
              </a:tr>
              <a:tr h="4382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Portal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Permanent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/>
                </a:tc>
              </a:tr>
              <a:tr h="4772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Lane Council of Governments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&gt;24 hr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Weather, photos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/>
                </a:tc>
              </a:tr>
              <a:tr h="49827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LA Metro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 hour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Allows data input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/>
                </a:tc>
              </a:tr>
              <a:tr h="4833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Seattle, WA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Permanent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"/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Weather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272" marR="63272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8650" y="6278135"/>
            <a:ext cx="280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Only one allows data input.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4438" y="6278135"/>
            <a:ext cx="5456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None facilitate online data input for automated counts.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57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7964" y="1902758"/>
            <a:ext cx="8700940" cy="2442999"/>
          </a:xfrm>
          <a:prstGeom prst="roundRect">
            <a:avLst>
              <a:gd name="adj" fmla="val 856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Segment Area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11086" y="2055044"/>
            <a:ext cx="8521830" cy="74471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05353" y="2601800"/>
            <a:ext cx="8399282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426565" y="2328055"/>
            <a:ext cx="8283802" cy="294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344079" y="3610466"/>
            <a:ext cx="8488837" cy="63473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05353" y="3971460"/>
            <a:ext cx="8399282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5318051" y="1317525"/>
            <a:ext cx="1057258" cy="2323924"/>
            <a:chOff x="6984460" y="1286542"/>
            <a:chExt cx="1057258" cy="2323924"/>
          </a:xfrm>
        </p:grpSpPr>
        <p:cxnSp>
          <p:nvCxnSpPr>
            <p:cNvPr id="23" name="Straight Arrow Connector 22"/>
            <p:cNvCxnSpPr/>
            <p:nvPr/>
          </p:nvCxnSpPr>
          <p:spPr>
            <a:xfrm flipH="1">
              <a:off x="6984460" y="1700467"/>
              <a:ext cx="216916" cy="354577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7201376" y="1673157"/>
              <a:ext cx="118620" cy="1937309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036186" y="1286542"/>
              <a:ext cx="1005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70AD47">
                      <a:lumMod val="75000"/>
                    </a:srgbClr>
                  </a:solidFill>
                </a:rPr>
                <a:t>Facilities</a:t>
              </a:r>
              <a:endParaRPr lang="en-US" b="1" dirty="0">
                <a:solidFill>
                  <a:srgbClr val="70AD47">
                    <a:lumMod val="75000"/>
                  </a:srgbClr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829671" y="1138637"/>
            <a:ext cx="981788" cy="2808632"/>
            <a:chOff x="6829671" y="1138637"/>
            <a:chExt cx="981788" cy="2808632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6886962" y="1534548"/>
              <a:ext cx="309164" cy="720440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829671" y="1138637"/>
              <a:ext cx="7460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70AD47">
                      <a:lumMod val="50000"/>
                    </a:srgbClr>
                  </a:solidFill>
                </a:rPr>
                <a:t>Flows</a:t>
              </a:r>
              <a:endParaRPr lang="en-US" b="1" dirty="0">
                <a:solidFill>
                  <a:srgbClr val="70AD47">
                    <a:lumMod val="50000"/>
                  </a:srgbClr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7151012" y="1527230"/>
              <a:ext cx="51674" cy="1050379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7202686" y="1527230"/>
              <a:ext cx="608773" cy="2420039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2534034" y="1132859"/>
            <a:ext cx="1236893" cy="3031226"/>
            <a:chOff x="2813581" y="1103606"/>
            <a:chExt cx="1236893" cy="3031226"/>
          </a:xfrm>
        </p:grpSpPr>
        <p:sp>
          <p:nvSpPr>
            <p:cNvPr id="5" name="Oval 4"/>
            <p:cNvSpPr/>
            <p:nvPr/>
          </p:nvSpPr>
          <p:spPr>
            <a:xfrm>
              <a:off x="2813581" y="2179950"/>
              <a:ext cx="443059" cy="43363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7" name="Straight Arrow Connector 6"/>
            <p:cNvCxnSpPr>
              <a:endCxn id="5" idx="0"/>
            </p:cNvCxnSpPr>
            <p:nvPr/>
          </p:nvCxnSpPr>
          <p:spPr>
            <a:xfrm flipH="1">
              <a:off x="3035111" y="1472938"/>
              <a:ext cx="221529" cy="7070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945556" y="1103606"/>
              <a:ext cx="1104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</a:rPr>
                <a:t>Detectors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3232210" y="3701200"/>
              <a:ext cx="443059" cy="43363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256640" y="1498860"/>
              <a:ext cx="230095" cy="222361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867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AMI and WWI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88944" y="1321905"/>
                <a:ext cx="7166112" cy="46054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i="1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AMI 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limLoc m:val="subSup"/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h</m:t>
                            </m:r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=7</m:t>
                            </m:r>
                          </m:sub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8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h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limLoc m:val="subSup"/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h</m:t>
                            </m:r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=11</m:t>
                            </m:r>
                          </m:sub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12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h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endParaRPr lang="en-US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457200"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where:</a:t>
                </a:r>
                <a:endParaRPr lang="en-US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457200"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AMI = Average Morning/Midday Index</a:t>
                </a:r>
              </a:p>
              <a:p>
                <a:pPr marL="457200"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</a:t>
                </a:r>
                <a:r>
                  <a:rPr lang="en-US" sz="1400" i="1" baseline="-250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</a:t>
                </a:r>
                <a:r>
                  <a:rPr lang="en-US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= Average weekday hourly count for hour (h) where hours are given as starting time of </a:t>
                </a:r>
                <a:br>
                  <a:rPr lang="en-US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</a:br>
                <a:r>
                  <a:rPr lang="en-US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</a:t>
                </a:r>
                <a:r>
                  <a:rPr lang="en-US" sz="1400" dirty="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the </a:t>
                </a:r>
                <a:r>
                  <a:rPr lang="en-US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hour</a:t>
                </a:r>
              </a:p>
              <a:p>
                <a:pPr marL="457200"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 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WWI = </a:t>
                </a:r>
                <a:r>
                  <a:rPr lang="en-US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</a:t>
                </a:r>
                <a:r>
                  <a:rPr lang="en-US" i="1" baseline="-250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we</a:t>
                </a:r>
                <a:r>
                  <a:rPr lang="en-US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/</a:t>
                </a:r>
                <a:r>
                  <a:rPr lang="en-US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</a:t>
                </a:r>
                <a:r>
                  <a:rPr lang="en-US" i="1" baseline="-250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wd</a:t>
                </a:r>
                <a:endParaRPr lang="en-US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457200"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where:</a:t>
                </a:r>
                <a:endParaRPr lang="en-US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457200"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WWI = Weekend/Weekday Index</a:t>
                </a:r>
              </a:p>
              <a:p>
                <a:pPr marL="457200"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</a:t>
                </a:r>
                <a:r>
                  <a:rPr lang="en-US" sz="1400" i="1" baseline="-250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we</a:t>
                </a:r>
                <a:r>
                  <a:rPr lang="en-US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=average weekend daily traffic</a:t>
                </a:r>
              </a:p>
              <a:p>
                <a:pPr marL="457200" marR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</a:t>
                </a:r>
                <a:r>
                  <a:rPr lang="en-US" sz="1400" i="1" baseline="-250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wd</a:t>
                </a:r>
                <a:r>
                  <a:rPr lang="en-US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=average weekday daily traffic</a:t>
                </a:r>
              </a:p>
            </p:txBody>
          </p:sp>
        </mc:Choice>
        <mc:Fallback xmlns="" xmlns:mv="urn:schemas-microsoft-com:mac:vml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944" y="1321905"/>
                <a:ext cx="7166112" cy="460549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715617" y="6216855"/>
            <a:ext cx="77127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Miranda-Moreno, L. F., </a:t>
            </a:r>
            <a:r>
              <a:rPr lang="en-US" sz="1200" dirty="0" err="1"/>
              <a:t>Nosal</a:t>
            </a:r>
            <a:r>
              <a:rPr lang="en-US" sz="1200" dirty="0"/>
              <a:t>, T., Schneider, R. J., &amp; </a:t>
            </a:r>
            <a:r>
              <a:rPr lang="en-US" sz="1200" dirty="0" err="1"/>
              <a:t>Proulx</a:t>
            </a:r>
            <a:r>
              <a:rPr lang="en-US" sz="1200" dirty="0"/>
              <a:t>, F. (2013). </a:t>
            </a:r>
            <a:r>
              <a:rPr lang="en-US" sz="1200" i="1" dirty="0"/>
              <a:t>Classification of bicycle traffic patterns in five North American Cities</a:t>
            </a:r>
            <a:r>
              <a:rPr lang="en-US" sz="1200" dirty="0"/>
              <a:t>. Paper presented at the Annual Meeting of the Transportation Research Board, Washington, DC. </a:t>
            </a:r>
          </a:p>
        </p:txBody>
      </p:sp>
    </p:spTree>
    <p:extLst>
      <p:ext uri="{BB962C8B-B14F-4D97-AF65-F5344CB8AC3E}">
        <p14:creationId xmlns:p14="http://schemas.microsoft.com/office/powerpoint/2010/main" val="288588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AADT Computation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Two methods</a:t>
                </a:r>
              </a:p>
              <a:p>
                <a:r>
                  <a:rPr lang="en-US" dirty="0" smtClean="0"/>
                  <a:t>If full 365 days available, sum and divide by 365.</a:t>
                </a:r>
              </a:p>
              <a:p>
                <a:r>
                  <a:rPr lang="en-US" dirty="0" smtClean="0"/>
                  <a:t>If at least a week per month are available, use AASHTO method:</a:t>
                </a:r>
              </a:p>
              <a:p>
                <a:endParaRPr lang="en-US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nary>
                      <m:naryPr>
                        <m:chr m:val="∑"/>
                        <m:limLoc m:val="undOvr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den>
                            </m:f>
                            <m:nary>
                              <m:naryPr>
                                <m:chr m:val="∑"/>
                                <m:limLoc m:val="undOvr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p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den>
                                    </m:f>
                                    <m:nary>
                                      <m:naryPr>
                                        <m:chr m:val="∑"/>
                                        <m:limLoc m:val="undOvr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p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𝐷𝑇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𝑖𝑗𝑘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e>
                                </m:d>
                              </m:e>
                            </m:nary>
                          </m:e>
                        </m:d>
                      </m:e>
                    </m:nary>
                  </m:oMath>
                </a14:m>
                <a:r>
                  <a:rPr lang="en-US" dirty="0"/>
                  <a:t> 	</a:t>
                </a:r>
              </a:p>
              <a:p>
                <a:pPr marL="0" indent="0">
                  <a:buNone/>
                </a:pPr>
                <a:r>
                  <a:rPr lang="en-US" dirty="0" smtClean="0"/>
                  <a:t>where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i="1" dirty="0"/>
                  <a:t>DT</a:t>
                </a:r>
                <a:r>
                  <a:rPr lang="en-US" dirty="0"/>
                  <a:t>= daily traffic for day </a:t>
                </a:r>
                <a:r>
                  <a:rPr lang="en-US" i="1" dirty="0"/>
                  <a:t>k</a:t>
                </a:r>
                <a:r>
                  <a:rPr lang="en-US" dirty="0"/>
                  <a:t>, of day of the week </a:t>
                </a:r>
                <a:r>
                  <a:rPr lang="en-US" i="1" dirty="0" err="1"/>
                  <a:t>i</a:t>
                </a:r>
                <a:r>
                  <a:rPr lang="en-US" dirty="0"/>
                  <a:t>, and month </a:t>
                </a:r>
                <a:r>
                  <a:rPr lang="en-US" i="1" dirty="0"/>
                  <a:t>j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i="1" dirty="0" err="1"/>
                  <a:t>i</a:t>
                </a:r>
                <a:r>
                  <a:rPr lang="en-US" dirty="0"/>
                  <a:t> = day of the week</a:t>
                </a:r>
              </a:p>
              <a:p>
                <a:pPr marL="0" indent="0">
                  <a:buNone/>
                </a:pPr>
                <a:r>
                  <a:rPr lang="en-US" i="1" dirty="0"/>
                  <a:t>j</a:t>
                </a:r>
                <a:r>
                  <a:rPr lang="en-US" dirty="0"/>
                  <a:t> = month of the year</a:t>
                </a:r>
              </a:p>
              <a:p>
                <a:pPr marL="0" indent="0">
                  <a:buNone/>
                </a:pPr>
                <a:r>
                  <a:rPr lang="en-US" i="1" dirty="0"/>
                  <a:t>k</a:t>
                </a:r>
                <a:r>
                  <a:rPr lang="en-US" dirty="0"/>
                  <a:t> = index to identify the occurrence of a day of week </a:t>
                </a:r>
                <a:r>
                  <a:rPr lang="en-US" i="1" dirty="0" err="1"/>
                  <a:t>i</a:t>
                </a:r>
                <a:r>
                  <a:rPr lang="en-US" dirty="0"/>
                  <a:t> in month </a:t>
                </a:r>
                <a:r>
                  <a:rPr lang="en-US" i="1" dirty="0"/>
                  <a:t>j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i="1" dirty="0"/>
                  <a:t>n </a:t>
                </a:r>
                <a:r>
                  <a:rPr lang="en-US" dirty="0"/>
                  <a:t>= the number of occurrences of day </a:t>
                </a:r>
                <a:r>
                  <a:rPr lang="en-US" i="1" dirty="0" err="1"/>
                  <a:t>i</a:t>
                </a:r>
                <a:r>
                  <a:rPr lang="en-US" i="1" dirty="0"/>
                  <a:t> </a:t>
                </a:r>
                <a:r>
                  <a:rPr lang="en-US" dirty="0"/>
                  <a:t>of the week during month </a:t>
                </a:r>
                <a:r>
                  <a:rPr lang="en-US" i="1" dirty="0" smtClean="0"/>
                  <a:t>j</a:t>
                </a:r>
                <a:endParaRPr lang="en-US" dirty="0" smtClean="0"/>
              </a:p>
              <a:p>
                <a:pPr lvl="1"/>
                <a:endParaRPr lang="en-US" dirty="0"/>
              </a:p>
            </p:txBody>
          </p:sp>
        </mc:Choice>
        <mc:Fallback xmlns="" xmlns:mv="urn:schemas-microsoft-com:mac:vml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05"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90111" y="6081066"/>
            <a:ext cx="7886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AASHTO. (1992). Guidelines for Traffic Data Programs (pp. 114). Washington, D.C.: Joint Task Force on Traffic Monitoring Standards of the AASHTO Highway Subcommittee on Traffic Engineering.</a:t>
            </a:r>
          </a:p>
        </p:txBody>
      </p:sp>
    </p:spTree>
    <p:extLst>
      <p:ext uri="{BB962C8B-B14F-4D97-AF65-F5344CB8AC3E}">
        <p14:creationId xmlns:p14="http://schemas.microsoft.com/office/powerpoint/2010/main" val="146579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44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792" y="1492433"/>
            <a:ext cx="8196416" cy="2327400"/>
          </a:xfrm>
        </p:spPr>
        <p:txBody>
          <a:bodyPr>
            <a:normAutofit/>
          </a:bodyPr>
          <a:lstStyle/>
          <a:p>
            <a:r>
              <a:rPr lang="en-US" dirty="0" smtClean="0"/>
              <a:t>Why aggregate bicycle and pedestrian count data?</a:t>
            </a:r>
            <a:endParaRPr lang="en-US" dirty="0"/>
          </a:p>
        </p:txBody>
      </p:sp>
      <p:pic>
        <p:nvPicPr>
          <p:cNvPr id="7" name="Picture 2" descr="C:\Documents and Settings\nordback.EE-ADM240-KNLT\My Documents\Dropbox\FromRedCruzer\iMac Backup 2-2010\Pictures\Bicycle Facilities\BoulderBicyclistsInMay\P521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4257"/>
            <a:ext cx="9144000" cy="1883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662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/>
        </p:nvSpPr>
        <p:spPr>
          <a:xfrm>
            <a:off x="4030579" y="1670384"/>
            <a:ext cx="1151021" cy="3657600"/>
          </a:xfrm>
          <a:custGeom>
            <a:avLst/>
            <a:gdLst>
              <a:gd name="connsiteX0" fmla="*/ 878305 w 1096879"/>
              <a:gd name="connsiteY0" fmla="*/ 12032 h 3657600"/>
              <a:gd name="connsiteX1" fmla="*/ 757989 w 1096879"/>
              <a:gd name="connsiteY1" fmla="*/ 673769 h 3657600"/>
              <a:gd name="connsiteX2" fmla="*/ 348916 w 1096879"/>
              <a:gd name="connsiteY2" fmla="*/ 1335505 h 3657600"/>
              <a:gd name="connsiteX3" fmla="*/ 348916 w 1096879"/>
              <a:gd name="connsiteY3" fmla="*/ 1335505 h 3657600"/>
              <a:gd name="connsiteX4" fmla="*/ 108284 w 1096879"/>
              <a:gd name="connsiteY4" fmla="*/ 2370221 h 3657600"/>
              <a:gd name="connsiteX5" fmla="*/ 12032 w 1096879"/>
              <a:gd name="connsiteY5" fmla="*/ 3140242 h 3657600"/>
              <a:gd name="connsiteX6" fmla="*/ 180474 w 1096879"/>
              <a:gd name="connsiteY6" fmla="*/ 3657600 h 3657600"/>
              <a:gd name="connsiteX7" fmla="*/ 180474 w 1096879"/>
              <a:gd name="connsiteY7" fmla="*/ 3657600 h 3657600"/>
              <a:gd name="connsiteX8" fmla="*/ 336884 w 1096879"/>
              <a:gd name="connsiteY8" fmla="*/ 2839453 h 3657600"/>
              <a:gd name="connsiteX9" fmla="*/ 372979 w 1096879"/>
              <a:gd name="connsiteY9" fmla="*/ 1913021 h 3657600"/>
              <a:gd name="connsiteX10" fmla="*/ 553453 w 1096879"/>
              <a:gd name="connsiteY10" fmla="*/ 1383632 h 3657600"/>
              <a:gd name="connsiteX11" fmla="*/ 1010653 w 1096879"/>
              <a:gd name="connsiteY11" fmla="*/ 517358 h 3657600"/>
              <a:gd name="connsiteX12" fmla="*/ 1070810 w 1096879"/>
              <a:gd name="connsiteY12" fmla="*/ 0 h 3657600"/>
              <a:gd name="connsiteX13" fmla="*/ 1070810 w 1096879"/>
              <a:gd name="connsiteY1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6879" h="3657600">
                <a:moveTo>
                  <a:pt x="878305" y="12032"/>
                </a:moveTo>
                <a:cubicBezTo>
                  <a:pt x="862263" y="232611"/>
                  <a:pt x="846221" y="453190"/>
                  <a:pt x="757989" y="673769"/>
                </a:cubicBezTo>
                <a:cubicBezTo>
                  <a:pt x="669758" y="894348"/>
                  <a:pt x="348916" y="1335505"/>
                  <a:pt x="348916" y="1335505"/>
                </a:cubicBezTo>
                <a:lnTo>
                  <a:pt x="348916" y="1335505"/>
                </a:lnTo>
                <a:cubicBezTo>
                  <a:pt x="308811" y="1507958"/>
                  <a:pt x="164431" y="2069432"/>
                  <a:pt x="108284" y="2370221"/>
                </a:cubicBezTo>
                <a:cubicBezTo>
                  <a:pt x="52137" y="2671011"/>
                  <a:pt x="0" y="2925679"/>
                  <a:pt x="12032" y="3140242"/>
                </a:cubicBezTo>
                <a:cubicBezTo>
                  <a:pt x="24064" y="3354805"/>
                  <a:pt x="180474" y="3657600"/>
                  <a:pt x="180474" y="3657600"/>
                </a:cubicBezTo>
                <a:lnTo>
                  <a:pt x="180474" y="3657600"/>
                </a:lnTo>
                <a:cubicBezTo>
                  <a:pt x="206542" y="3521242"/>
                  <a:pt x="304800" y="3130216"/>
                  <a:pt x="336884" y="2839453"/>
                </a:cubicBezTo>
                <a:cubicBezTo>
                  <a:pt x="368968" y="2548690"/>
                  <a:pt x="336884" y="2155658"/>
                  <a:pt x="372979" y="1913021"/>
                </a:cubicBezTo>
                <a:cubicBezTo>
                  <a:pt x="409074" y="1670384"/>
                  <a:pt x="447174" y="1616242"/>
                  <a:pt x="553453" y="1383632"/>
                </a:cubicBezTo>
                <a:cubicBezTo>
                  <a:pt x="659732" y="1151022"/>
                  <a:pt x="924427" y="747963"/>
                  <a:pt x="1010653" y="517358"/>
                </a:cubicBezTo>
                <a:cubicBezTo>
                  <a:pt x="1096879" y="286753"/>
                  <a:pt x="1070810" y="0"/>
                  <a:pt x="1070810" y="0"/>
                </a:cubicBezTo>
                <a:lnTo>
                  <a:pt x="1070810" y="0"/>
                </a:lnTo>
              </a:path>
            </a:pathLst>
          </a:cu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4038601" y="4355430"/>
            <a:ext cx="380999" cy="950495"/>
          </a:xfrm>
          <a:custGeom>
            <a:avLst/>
            <a:gdLst>
              <a:gd name="connsiteX0" fmla="*/ 66174 w 403058"/>
              <a:gd name="connsiteY0" fmla="*/ 20053 h 950495"/>
              <a:gd name="connsiteX1" fmla="*/ 198521 w 403058"/>
              <a:gd name="connsiteY1" fmla="*/ 68180 h 950495"/>
              <a:gd name="connsiteX2" fmla="*/ 378995 w 403058"/>
              <a:gd name="connsiteY2" fmla="*/ 68180 h 950495"/>
              <a:gd name="connsiteX3" fmla="*/ 342900 w 403058"/>
              <a:gd name="connsiteY3" fmla="*/ 284748 h 950495"/>
              <a:gd name="connsiteX4" fmla="*/ 294774 w 403058"/>
              <a:gd name="connsiteY4" fmla="*/ 537411 h 950495"/>
              <a:gd name="connsiteX5" fmla="*/ 234616 w 403058"/>
              <a:gd name="connsiteY5" fmla="*/ 838201 h 950495"/>
              <a:gd name="connsiteX6" fmla="*/ 210553 w 403058"/>
              <a:gd name="connsiteY6" fmla="*/ 946485 h 950495"/>
              <a:gd name="connsiteX7" fmla="*/ 126332 w 403058"/>
              <a:gd name="connsiteY7" fmla="*/ 814138 h 950495"/>
              <a:gd name="connsiteX8" fmla="*/ 54142 w 403058"/>
              <a:gd name="connsiteY8" fmla="*/ 633664 h 950495"/>
              <a:gd name="connsiteX9" fmla="*/ 6016 w 403058"/>
              <a:gd name="connsiteY9" fmla="*/ 429127 h 950495"/>
              <a:gd name="connsiteX10" fmla="*/ 18048 w 403058"/>
              <a:gd name="connsiteY10" fmla="*/ 188496 h 950495"/>
              <a:gd name="connsiteX11" fmla="*/ 66174 w 403058"/>
              <a:gd name="connsiteY11" fmla="*/ 20053 h 95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058" h="950495">
                <a:moveTo>
                  <a:pt x="66174" y="20053"/>
                </a:moveTo>
                <a:cubicBezTo>
                  <a:pt x="96253" y="0"/>
                  <a:pt x="146384" y="60159"/>
                  <a:pt x="198521" y="68180"/>
                </a:cubicBezTo>
                <a:cubicBezTo>
                  <a:pt x="250658" y="76201"/>
                  <a:pt x="354932" y="32085"/>
                  <a:pt x="378995" y="68180"/>
                </a:cubicBezTo>
                <a:cubicBezTo>
                  <a:pt x="403058" y="104275"/>
                  <a:pt x="356937" y="206543"/>
                  <a:pt x="342900" y="284748"/>
                </a:cubicBezTo>
                <a:cubicBezTo>
                  <a:pt x="328863" y="362953"/>
                  <a:pt x="312821" y="445169"/>
                  <a:pt x="294774" y="537411"/>
                </a:cubicBezTo>
                <a:cubicBezTo>
                  <a:pt x="276727" y="629653"/>
                  <a:pt x="248653" y="770022"/>
                  <a:pt x="234616" y="838201"/>
                </a:cubicBezTo>
                <a:cubicBezTo>
                  <a:pt x="220579" y="906380"/>
                  <a:pt x="228600" y="950495"/>
                  <a:pt x="210553" y="946485"/>
                </a:cubicBezTo>
                <a:cubicBezTo>
                  <a:pt x="192506" y="942475"/>
                  <a:pt x="152400" y="866275"/>
                  <a:pt x="126332" y="814138"/>
                </a:cubicBezTo>
                <a:cubicBezTo>
                  <a:pt x="100264" y="762001"/>
                  <a:pt x="74195" y="697833"/>
                  <a:pt x="54142" y="633664"/>
                </a:cubicBezTo>
                <a:cubicBezTo>
                  <a:pt x="34089" y="569496"/>
                  <a:pt x="12032" y="503322"/>
                  <a:pt x="6016" y="429127"/>
                </a:cubicBezTo>
                <a:cubicBezTo>
                  <a:pt x="0" y="354932"/>
                  <a:pt x="8022" y="256675"/>
                  <a:pt x="18048" y="188496"/>
                </a:cubicBezTo>
                <a:cubicBezTo>
                  <a:pt x="28074" y="120317"/>
                  <a:pt x="36095" y="40106"/>
                  <a:pt x="66174" y="2005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1096879" y="1536030"/>
            <a:ext cx="6791826" cy="5626770"/>
          </a:xfrm>
          <a:custGeom>
            <a:avLst/>
            <a:gdLst>
              <a:gd name="connsiteX0" fmla="*/ 5123447 w 6791826"/>
              <a:gd name="connsiteY0" fmla="*/ 5606717 h 5626770"/>
              <a:gd name="connsiteX1" fmla="*/ 4750468 w 6791826"/>
              <a:gd name="connsiteY1" fmla="*/ 5498432 h 5626770"/>
              <a:gd name="connsiteX2" fmla="*/ 4413584 w 6791826"/>
              <a:gd name="connsiteY2" fmla="*/ 5354053 h 5626770"/>
              <a:gd name="connsiteX3" fmla="*/ 4197016 w 6791826"/>
              <a:gd name="connsiteY3" fmla="*/ 5221706 h 5626770"/>
              <a:gd name="connsiteX4" fmla="*/ 3980447 w 6791826"/>
              <a:gd name="connsiteY4" fmla="*/ 4932948 h 5626770"/>
              <a:gd name="connsiteX5" fmla="*/ 3884195 w 6791826"/>
              <a:gd name="connsiteY5" fmla="*/ 4559969 h 5626770"/>
              <a:gd name="connsiteX6" fmla="*/ 3944353 w 6791826"/>
              <a:gd name="connsiteY6" fmla="*/ 4211053 h 5626770"/>
              <a:gd name="connsiteX7" fmla="*/ 4281237 w 6791826"/>
              <a:gd name="connsiteY7" fmla="*/ 3886201 h 5626770"/>
              <a:gd name="connsiteX8" fmla="*/ 5267826 w 6791826"/>
              <a:gd name="connsiteY8" fmla="*/ 3104148 h 5626770"/>
              <a:gd name="connsiteX9" fmla="*/ 5448300 w 6791826"/>
              <a:gd name="connsiteY9" fmla="*/ 2887580 h 5626770"/>
              <a:gd name="connsiteX10" fmla="*/ 5508458 w 6791826"/>
              <a:gd name="connsiteY10" fmla="*/ 2598822 h 5626770"/>
              <a:gd name="connsiteX11" fmla="*/ 5580647 w 6791826"/>
              <a:gd name="connsiteY11" fmla="*/ 2346159 h 5626770"/>
              <a:gd name="connsiteX12" fmla="*/ 6073942 w 6791826"/>
              <a:gd name="connsiteY12" fmla="*/ 1985211 h 5626770"/>
              <a:gd name="connsiteX13" fmla="*/ 6495047 w 6791826"/>
              <a:gd name="connsiteY13" fmla="*/ 1768643 h 5626770"/>
              <a:gd name="connsiteX14" fmla="*/ 6759742 w 6791826"/>
              <a:gd name="connsiteY14" fmla="*/ 1335506 h 5626770"/>
              <a:gd name="connsiteX15" fmla="*/ 6687553 w 6791826"/>
              <a:gd name="connsiteY15" fmla="*/ 1335506 h 5626770"/>
              <a:gd name="connsiteX16" fmla="*/ 6531142 w 6791826"/>
              <a:gd name="connsiteY16" fmla="*/ 1467853 h 5626770"/>
              <a:gd name="connsiteX17" fmla="*/ 6049879 w 6791826"/>
              <a:gd name="connsiteY17" fmla="*/ 1696453 h 5626770"/>
              <a:gd name="connsiteX18" fmla="*/ 5941595 w 6791826"/>
              <a:gd name="connsiteY18" fmla="*/ 1696453 h 5626770"/>
              <a:gd name="connsiteX19" fmla="*/ 5989721 w 6791826"/>
              <a:gd name="connsiteY19" fmla="*/ 1479885 h 5626770"/>
              <a:gd name="connsiteX20" fmla="*/ 6266447 w 6791826"/>
              <a:gd name="connsiteY20" fmla="*/ 962527 h 5626770"/>
              <a:gd name="connsiteX21" fmla="*/ 6687553 w 6791826"/>
              <a:gd name="connsiteY21" fmla="*/ 324853 h 5626770"/>
              <a:gd name="connsiteX22" fmla="*/ 6615363 w 6791826"/>
              <a:gd name="connsiteY22" fmla="*/ 108285 h 5626770"/>
              <a:gd name="connsiteX23" fmla="*/ 6519110 w 6791826"/>
              <a:gd name="connsiteY23" fmla="*/ 168443 h 5626770"/>
              <a:gd name="connsiteX24" fmla="*/ 6350668 w 6791826"/>
              <a:gd name="connsiteY24" fmla="*/ 445169 h 5626770"/>
              <a:gd name="connsiteX25" fmla="*/ 6073942 w 6791826"/>
              <a:gd name="connsiteY25" fmla="*/ 962527 h 5626770"/>
              <a:gd name="connsiteX26" fmla="*/ 5845342 w 6791826"/>
              <a:gd name="connsiteY26" fmla="*/ 1371601 h 5626770"/>
              <a:gd name="connsiteX27" fmla="*/ 5544553 w 6791826"/>
              <a:gd name="connsiteY27" fmla="*/ 1925053 h 5626770"/>
              <a:gd name="connsiteX28" fmla="*/ 5291889 w 6791826"/>
              <a:gd name="connsiteY28" fmla="*/ 2286001 h 5626770"/>
              <a:gd name="connsiteX29" fmla="*/ 5159542 w 6791826"/>
              <a:gd name="connsiteY29" fmla="*/ 2634917 h 5626770"/>
              <a:gd name="connsiteX30" fmla="*/ 4967037 w 6791826"/>
              <a:gd name="connsiteY30" fmla="*/ 2851485 h 5626770"/>
              <a:gd name="connsiteX31" fmla="*/ 4810626 w 6791826"/>
              <a:gd name="connsiteY31" fmla="*/ 3019927 h 5626770"/>
              <a:gd name="connsiteX32" fmla="*/ 4774532 w 6791826"/>
              <a:gd name="connsiteY32" fmla="*/ 3031959 h 5626770"/>
              <a:gd name="connsiteX33" fmla="*/ 4906879 w 6791826"/>
              <a:gd name="connsiteY33" fmla="*/ 2779296 h 5626770"/>
              <a:gd name="connsiteX34" fmla="*/ 5135479 w 6791826"/>
              <a:gd name="connsiteY34" fmla="*/ 2406317 h 5626770"/>
              <a:gd name="connsiteX35" fmla="*/ 5448300 w 6791826"/>
              <a:gd name="connsiteY35" fmla="*/ 1876927 h 5626770"/>
              <a:gd name="connsiteX36" fmla="*/ 5640805 w 6791826"/>
              <a:gd name="connsiteY36" fmla="*/ 1600201 h 5626770"/>
              <a:gd name="connsiteX37" fmla="*/ 5712995 w 6791826"/>
              <a:gd name="connsiteY37" fmla="*/ 1371601 h 5626770"/>
              <a:gd name="connsiteX38" fmla="*/ 5893468 w 6791826"/>
              <a:gd name="connsiteY38" fmla="*/ 589548 h 5626770"/>
              <a:gd name="connsiteX39" fmla="*/ 5797216 w 6791826"/>
              <a:gd name="connsiteY39" fmla="*/ 505327 h 5626770"/>
              <a:gd name="connsiteX40" fmla="*/ 5773153 w 6791826"/>
              <a:gd name="connsiteY40" fmla="*/ 625643 h 5626770"/>
              <a:gd name="connsiteX41" fmla="*/ 5688932 w 6791826"/>
              <a:gd name="connsiteY41" fmla="*/ 938464 h 5626770"/>
              <a:gd name="connsiteX42" fmla="*/ 5508458 w 6791826"/>
              <a:gd name="connsiteY42" fmla="*/ 1491917 h 5626770"/>
              <a:gd name="connsiteX43" fmla="*/ 5436268 w 6791826"/>
              <a:gd name="connsiteY43" fmla="*/ 1648327 h 5626770"/>
              <a:gd name="connsiteX44" fmla="*/ 5279858 w 6791826"/>
              <a:gd name="connsiteY44" fmla="*/ 1900990 h 5626770"/>
              <a:gd name="connsiteX45" fmla="*/ 5015163 w 6791826"/>
              <a:gd name="connsiteY45" fmla="*/ 2249906 h 5626770"/>
              <a:gd name="connsiteX46" fmla="*/ 4942974 w 6791826"/>
              <a:gd name="connsiteY46" fmla="*/ 2370222 h 5626770"/>
              <a:gd name="connsiteX47" fmla="*/ 4726405 w 6791826"/>
              <a:gd name="connsiteY47" fmla="*/ 2695074 h 5626770"/>
              <a:gd name="connsiteX48" fmla="*/ 4569995 w 6791826"/>
              <a:gd name="connsiteY48" fmla="*/ 2971801 h 5626770"/>
              <a:gd name="connsiteX49" fmla="*/ 4473742 w 6791826"/>
              <a:gd name="connsiteY49" fmla="*/ 3140243 h 5626770"/>
              <a:gd name="connsiteX50" fmla="*/ 4293268 w 6791826"/>
              <a:gd name="connsiteY50" fmla="*/ 3404938 h 5626770"/>
              <a:gd name="connsiteX51" fmla="*/ 4257174 w 6791826"/>
              <a:gd name="connsiteY51" fmla="*/ 3429001 h 5626770"/>
              <a:gd name="connsiteX52" fmla="*/ 4329363 w 6791826"/>
              <a:gd name="connsiteY52" fmla="*/ 3224464 h 5626770"/>
              <a:gd name="connsiteX53" fmla="*/ 4401553 w 6791826"/>
              <a:gd name="connsiteY53" fmla="*/ 2887580 h 5626770"/>
              <a:gd name="connsiteX54" fmla="*/ 4521868 w 6791826"/>
              <a:gd name="connsiteY54" fmla="*/ 2502569 h 5626770"/>
              <a:gd name="connsiteX55" fmla="*/ 4642184 w 6791826"/>
              <a:gd name="connsiteY55" fmla="*/ 2249906 h 5626770"/>
              <a:gd name="connsiteX56" fmla="*/ 4870784 w 6791826"/>
              <a:gd name="connsiteY56" fmla="*/ 1780674 h 5626770"/>
              <a:gd name="connsiteX57" fmla="*/ 5424237 w 6791826"/>
              <a:gd name="connsiteY57" fmla="*/ 721896 h 5626770"/>
              <a:gd name="connsiteX58" fmla="*/ 5436268 w 6791826"/>
              <a:gd name="connsiteY58" fmla="*/ 553453 h 5626770"/>
              <a:gd name="connsiteX59" fmla="*/ 5460332 w 6791826"/>
              <a:gd name="connsiteY59" fmla="*/ 372980 h 5626770"/>
              <a:gd name="connsiteX60" fmla="*/ 5123447 w 6791826"/>
              <a:gd name="connsiteY60" fmla="*/ 938464 h 5626770"/>
              <a:gd name="connsiteX61" fmla="*/ 4774532 w 6791826"/>
              <a:gd name="connsiteY61" fmla="*/ 1479885 h 5626770"/>
              <a:gd name="connsiteX62" fmla="*/ 4618121 w 6791826"/>
              <a:gd name="connsiteY62" fmla="*/ 1780674 h 5626770"/>
              <a:gd name="connsiteX63" fmla="*/ 4317332 w 6791826"/>
              <a:gd name="connsiteY63" fmla="*/ 2430380 h 5626770"/>
              <a:gd name="connsiteX64" fmla="*/ 4136858 w 6791826"/>
              <a:gd name="connsiteY64" fmla="*/ 2851485 h 5626770"/>
              <a:gd name="connsiteX65" fmla="*/ 4052637 w 6791826"/>
              <a:gd name="connsiteY65" fmla="*/ 2899611 h 5626770"/>
              <a:gd name="connsiteX66" fmla="*/ 4064668 w 6791826"/>
              <a:gd name="connsiteY66" fmla="*/ 2574759 h 5626770"/>
              <a:gd name="connsiteX67" fmla="*/ 4124826 w 6791826"/>
              <a:gd name="connsiteY67" fmla="*/ 2225843 h 5626770"/>
              <a:gd name="connsiteX68" fmla="*/ 4184984 w 6791826"/>
              <a:gd name="connsiteY68" fmla="*/ 1900990 h 5626770"/>
              <a:gd name="connsiteX69" fmla="*/ 4389521 w 6791826"/>
              <a:gd name="connsiteY69" fmla="*/ 1672390 h 5626770"/>
              <a:gd name="connsiteX70" fmla="*/ 4786563 w 6791826"/>
              <a:gd name="connsiteY70" fmla="*/ 1167064 h 5626770"/>
              <a:gd name="connsiteX71" fmla="*/ 5087353 w 6791826"/>
              <a:gd name="connsiteY71" fmla="*/ 818148 h 5626770"/>
              <a:gd name="connsiteX72" fmla="*/ 5231732 w 6791826"/>
              <a:gd name="connsiteY72" fmla="*/ 541422 h 5626770"/>
              <a:gd name="connsiteX73" fmla="*/ 5496426 w 6791826"/>
              <a:gd name="connsiteY73" fmla="*/ 144380 h 5626770"/>
              <a:gd name="connsiteX74" fmla="*/ 5460332 w 6791826"/>
              <a:gd name="connsiteY74" fmla="*/ 108285 h 5626770"/>
              <a:gd name="connsiteX75" fmla="*/ 5400174 w 6791826"/>
              <a:gd name="connsiteY75" fmla="*/ 96253 h 5626770"/>
              <a:gd name="connsiteX76" fmla="*/ 5063289 w 6791826"/>
              <a:gd name="connsiteY76" fmla="*/ 685801 h 5626770"/>
              <a:gd name="connsiteX77" fmla="*/ 4870784 w 6791826"/>
              <a:gd name="connsiteY77" fmla="*/ 938464 h 5626770"/>
              <a:gd name="connsiteX78" fmla="*/ 4942974 w 6791826"/>
              <a:gd name="connsiteY78" fmla="*/ 637674 h 5626770"/>
              <a:gd name="connsiteX79" fmla="*/ 5111416 w 6791826"/>
              <a:gd name="connsiteY79" fmla="*/ 120317 h 5626770"/>
              <a:gd name="connsiteX80" fmla="*/ 5135479 w 6791826"/>
              <a:gd name="connsiteY80" fmla="*/ 60159 h 5626770"/>
              <a:gd name="connsiteX81" fmla="*/ 4882816 w 6791826"/>
              <a:gd name="connsiteY81" fmla="*/ 12032 h 5626770"/>
              <a:gd name="connsiteX82" fmla="*/ 4870784 w 6791826"/>
              <a:gd name="connsiteY82" fmla="*/ 108285 h 5626770"/>
              <a:gd name="connsiteX83" fmla="*/ 4726405 w 6791826"/>
              <a:gd name="connsiteY83" fmla="*/ 613611 h 5626770"/>
              <a:gd name="connsiteX84" fmla="*/ 4630153 w 6791826"/>
              <a:gd name="connsiteY84" fmla="*/ 914401 h 5626770"/>
              <a:gd name="connsiteX85" fmla="*/ 4606089 w 6791826"/>
              <a:gd name="connsiteY85" fmla="*/ 890338 h 5626770"/>
              <a:gd name="connsiteX86" fmla="*/ 4618121 w 6791826"/>
              <a:gd name="connsiteY86" fmla="*/ 541422 h 5626770"/>
              <a:gd name="connsiteX87" fmla="*/ 4618121 w 6791826"/>
              <a:gd name="connsiteY87" fmla="*/ 288759 h 5626770"/>
              <a:gd name="connsiteX88" fmla="*/ 4569995 w 6791826"/>
              <a:gd name="connsiteY88" fmla="*/ 108285 h 5626770"/>
              <a:gd name="connsiteX89" fmla="*/ 4509837 w 6791826"/>
              <a:gd name="connsiteY89" fmla="*/ 108285 h 5626770"/>
              <a:gd name="connsiteX90" fmla="*/ 4449679 w 6791826"/>
              <a:gd name="connsiteY90" fmla="*/ 96253 h 5626770"/>
              <a:gd name="connsiteX91" fmla="*/ 4509837 w 6791826"/>
              <a:gd name="connsiteY91" fmla="*/ 457201 h 5626770"/>
              <a:gd name="connsiteX92" fmla="*/ 4509837 w 6791826"/>
              <a:gd name="connsiteY92" fmla="*/ 830180 h 5626770"/>
              <a:gd name="connsiteX93" fmla="*/ 4497805 w 6791826"/>
              <a:gd name="connsiteY93" fmla="*/ 950496 h 5626770"/>
              <a:gd name="connsiteX94" fmla="*/ 4461710 w 6791826"/>
              <a:gd name="connsiteY94" fmla="*/ 1130969 h 5626770"/>
              <a:gd name="connsiteX95" fmla="*/ 4353426 w 6791826"/>
              <a:gd name="connsiteY95" fmla="*/ 1311443 h 5626770"/>
              <a:gd name="connsiteX96" fmla="*/ 4124826 w 6791826"/>
              <a:gd name="connsiteY96" fmla="*/ 1612232 h 5626770"/>
              <a:gd name="connsiteX97" fmla="*/ 3908258 w 6791826"/>
              <a:gd name="connsiteY97" fmla="*/ 1864896 h 5626770"/>
              <a:gd name="connsiteX98" fmla="*/ 3679658 w 6791826"/>
              <a:gd name="connsiteY98" fmla="*/ 2057401 h 5626770"/>
              <a:gd name="connsiteX99" fmla="*/ 3571374 w 6791826"/>
              <a:gd name="connsiteY99" fmla="*/ 2081464 h 5626770"/>
              <a:gd name="connsiteX100" fmla="*/ 3679658 w 6791826"/>
              <a:gd name="connsiteY100" fmla="*/ 1828801 h 5626770"/>
              <a:gd name="connsiteX101" fmla="*/ 3824037 w 6791826"/>
              <a:gd name="connsiteY101" fmla="*/ 1491917 h 5626770"/>
              <a:gd name="connsiteX102" fmla="*/ 3896226 w 6791826"/>
              <a:gd name="connsiteY102" fmla="*/ 1335506 h 5626770"/>
              <a:gd name="connsiteX103" fmla="*/ 3992479 w 6791826"/>
              <a:gd name="connsiteY103" fmla="*/ 1203159 h 5626770"/>
              <a:gd name="connsiteX104" fmla="*/ 4172953 w 6791826"/>
              <a:gd name="connsiteY104" fmla="*/ 974559 h 5626770"/>
              <a:gd name="connsiteX105" fmla="*/ 4317332 w 6791826"/>
              <a:gd name="connsiteY105" fmla="*/ 529390 h 5626770"/>
              <a:gd name="connsiteX106" fmla="*/ 4389521 w 6791826"/>
              <a:gd name="connsiteY106" fmla="*/ 96253 h 5626770"/>
              <a:gd name="connsiteX107" fmla="*/ 4233110 w 6791826"/>
              <a:gd name="connsiteY107" fmla="*/ 120317 h 5626770"/>
              <a:gd name="connsiteX108" fmla="*/ 4052637 w 6791826"/>
              <a:gd name="connsiteY108" fmla="*/ 156411 h 5626770"/>
              <a:gd name="connsiteX109" fmla="*/ 4052637 w 6791826"/>
              <a:gd name="connsiteY109" fmla="*/ 264696 h 5626770"/>
              <a:gd name="connsiteX110" fmla="*/ 4004510 w 6791826"/>
              <a:gd name="connsiteY110" fmla="*/ 589548 h 5626770"/>
              <a:gd name="connsiteX111" fmla="*/ 3896226 w 6791826"/>
              <a:gd name="connsiteY111" fmla="*/ 866274 h 5626770"/>
              <a:gd name="connsiteX112" fmla="*/ 3727784 w 6791826"/>
              <a:gd name="connsiteY112" fmla="*/ 1167064 h 5626770"/>
              <a:gd name="connsiteX113" fmla="*/ 3499184 w 6791826"/>
              <a:gd name="connsiteY113" fmla="*/ 1540043 h 5626770"/>
              <a:gd name="connsiteX114" fmla="*/ 3330742 w 6791826"/>
              <a:gd name="connsiteY114" fmla="*/ 2009274 h 5626770"/>
              <a:gd name="connsiteX115" fmla="*/ 3318710 w 6791826"/>
              <a:gd name="connsiteY115" fmla="*/ 2406317 h 5626770"/>
              <a:gd name="connsiteX116" fmla="*/ 3318710 w 6791826"/>
              <a:gd name="connsiteY116" fmla="*/ 2875548 h 5626770"/>
              <a:gd name="connsiteX117" fmla="*/ 3258553 w 6791826"/>
              <a:gd name="connsiteY117" fmla="*/ 3248527 h 5626770"/>
              <a:gd name="connsiteX118" fmla="*/ 3186363 w 6791826"/>
              <a:gd name="connsiteY118" fmla="*/ 3513222 h 5626770"/>
              <a:gd name="connsiteX119" fmla="*/ 3150268 w 6791826"/>
              <a:gd name="connsiteY119" fmla="*/ 3693696 h 5626770"/>
              <a:gd name="connsiteX120" fmla="*/ 3114174 w 6791826"/>
              <a:gd name="connsiteY120" fmla="*/ 3753853 h 5626770"/>
              <a:gd name="connsiteX121" fmla="*/ 3078079 w 6791826"/>
              <a:gd name="connsiteY121" fmla="*/ 3669632 h 5626770"/>
              <a:gd name="connsiteX122" fmla="*/ 2957763 w 6791826"/>
              <a:gd name="connsiteY122" fmla="*/ 3392906 h 5626770"/>
              <a:gd name="connsiteX123" fmla="*/ 2957763 w 6791826"/>
              <a:gd name="connsiteY123" fmla="*/ 3104148 h 5626770"/>
              <a:gd name="connsiteX124" fmla="*/ 3017921 w 6791826"/>
              <a:gd name="connsiteY124" fmla="*/ 2646948 h 5626770"/>
              <a:gd name="connsiteX125" fmla="*/ 3114174 w 6791826"/>
              <a:gd name="connsiteY125" fmla="*/ 2237874 h 5626770"/>
              <a:gd name="connsiteX126" fmla="*/ 3222458 w 6791826"/>
              <a:gd name="connsiteY126" fmla="*/ 1828801 h 5626770"/>
              <a:gd name="connsiteX127" fmla="*/ 3306679 w 6791826"/>
              <a:gd name="connsiteY127" fmla="*/ 1467853 h 5626770"/>
              <a:gd name="connsiteX128" fmla="*/ 3607468 w 6791826"/>
              <a:gd name="connsiteY128" fmla="*/ 1082843 h 5626770"/>
              <a:gd name="connsiteX129" fmla="*/ 3787942 w 6791826"/>
              <a:gd name="connsiteY129" fmla="*/ 673769 h 5626770"/>
              <a:gd name="connsiteX130" fmla="*/ 3836068 w 6791826"/>
              <a:gd name="connsiteY130" fmla="*/ 300790 h 5626770"/>
              <a:gd name="connsiteX131" fmla="*/ 3836068 w 6791826"/>
              <a:gd name="connsiteY131" fmla="*/ 144380 h 5626770"/>
              <a:gd name="connsiteX132" fmla="*/ 3739816 w 6791826"/>
              <a:gd name="connsiteY132" fmla="*/ 180474 h 5626770"/>
              <a:gd name="connsiteX133" fmla="*/ 3703721 w 6791826"/>
              <a:gd name="connsiteY133" fmla="*/ 180474 h 5626770"/>
              <a:gd name="connsiteX134" fmla="*/ 3679658 w 6791826"/>
              <a:gd name="connsiteY134" fmla="*/ 312822 h 5626770"/>
              <a:gd name="connsiteX135" fmla="*/ 3667626 w 6791826"/>
              <a:gd name="connsiteY135" fmla="*/ 529390 h 5626770"/>
              <a:gd name="connsiteX136" fmla="*/ 3523247 w 6791826"/>
              <a:gd name="connsiteY136" fmla="*/ 854243 h 5626770"/>
              <a:gd name="connsiteX137" fmla="*/ 3306679 w 6791826"/>
              <a:gd name="connsiteY137" fmla="*/ 1082843 h 5626770"/>
              <a:gd name="connsiteX138" fmla="*/ 3150268 w 6791826"/>
              <a:gd name="connsiteY138" fmla="*/ 1311443 h 5626770"/>
              <a:gd name="connsiteX139" fmla="*/ 3029953 w 6791826"/>
              <a:gd name="connsiteY139" fmla="*/ 1624264 h 5626770"/>
              <a:gd name="connsiteX140" fmla="*/ 2921668 w 6791826"/>
              <a:gd name="connsiteY140" fmla="*/ 2225843 h 5626770"/>
              <a:gd name="connsiteX141" fmla="*/ 2861510 w 6791826"/>
              <a:gd name="connsiteY141" fmla="*/ 2574759 h 5626770"/>
              <a:gd name="connsiteX142" fmla="*/ 2825416 w 6791826"/>
              <a:gd name="connsiteY142" fmla="*/ 2671011 h 5626770"/>
              <a:gd name="connsiteX143" fmla="*/ 2801353 w 6791826"/>
              <a:gd name="connsiteY143" fmla="*/ 2658980 h 5626770"/>
              <a:gd name="connsiteX144" fmla="*/ 2801353 w 6791826"/>
              <a:gd name="connsiteY144" fmla="*/ 2358190 h 5626770"/>
              <a:gd name="connsiteX145" fmla="*/ 2801353 w 6791826"/>
              <a:gd name="connsiteY145" fmla="*/ 1925053 h 5626770"/>
              <a:gd name="connsiteX146" fmla="*/ 2873542 w 6791826"/>
              <a:gd name="connsiteY146" fmla="*/ 1528011 h 5626770"/>
              <a:gd name="connsiteX147" fmla="*/ 3017921 w 6791826"/>
              <a:gd name="connsiteY147" fmla="*/ 1082843 h 5626770"/>
              <a:gd name="connsiteX148" fmla="*/ 3306679 w 6791826"/>
              <a:gd name="connsiteY148" fmla="*/ 240632 h 5626770"/>
              <a:gd name="connsiteX149" fmla="*/ 3354805 w 6791826"/>
              <a:gd name="connsiteY149" fmla="*/ 132348 h 5626770"/>
              <a:gd name="connsiteX150" fmla="*/ 3186363 w 6791826"/>
              <a:gd name="connsiteY150" fmla="*/ 132348 h 5626770"/>
              <a:gd name="connsiteX151" fmla="*/ 3005889 w 6791826"/>
              <a:gd name="connsiteY151" fmla="*/ 132348 h 5626770"/>
              <a:gd name="connsiteX152" fmla="*/ 2957763 w 6791826"/>
              <a:gd name="connsiteY152" fmla="*/ 144380 h 5626770"/>
              <a:gd name="connsiteX153" fmla="*/ 2909637 w 6791826"/>
              <a:gd name="connsiteY153" fmla="*/ 385011 h 5626770"/>
              <a:gd name="connsiteX154" fmla="*/ 2765258 w 6791826"/>
              <a:gd name="connsiteY154" fmla="*/ 1010653 h 5626770"/>
              <a:gd name="connsiteX155" fmla="*/ 2681037 w 6791826"/>
              <a:gd name="connsiteY155" fmla="*/ 1251285 h 5626770"/>
              <a:gd name="connsiteX156" fmla="*/ 2644942 w 6791826"/>
              <a:gd name="connsiteY156" fmla="*/ 1167064 h 5626770"/>
              <a:gd name="connsiteX157" fmla="*/ 2669005 w 6791826"/>
              <a:gd name="connsiteY157" fmla="*/ 721896 h 5626770"/>
              <a:gd name="connsiteX158" fmla="*/ 2681037 w 6791826"/>
              <a:gd name="connsiteY158" fmla="*/ 264696 h 5626770"/>
              <a:gd name="connsiteX159" fmla="*/ 2681037 w 6791826"/>
              <a:gd name="connsiteY159" fmla="*/ 108285 h 5626770"/>
              <a:gd name="connsiteX160" fmla="*/ 2632910 w 6791826"/>
              <a:gd name="connsiteY160" fmla="*/ 84222 h 5626770"/>
              <a:gd name="connsiteX161" fmla="*/ 2524626 w 6791826"/>
              <a:gd name="connsiteY161" fmla="*/ 96253 h 5626770"/>
              <a:gd name="connsiteX162" fmla="*/ 2392279 w 6791826"/>
              <a:gd name="connsiteY162" fmla="*/ 72190 h 5626770"/>
              <a:gd name="connsiteX163" fmla="*/ 2332121 w 6791826"/>
              <a:gd name="connsiteY163" fmla="*/ 60159 h 5626770"/>
              <a:gd name="connsiteX164" fmla="*/ 2296026 w 6791826"/>
              <a:gd name="connsiteY164" fmla="*/ 108285 h 5626770"/>
              <a:gd name="connsiteX165" fmla="*/ 2296026 w 6791826"/>
              <a:gd name="connsiteY165" fmla="*/ 300790 h 5626770"/>
              <a:gd name="connsiteX166" fmla="*/ 2308058 w 6791826"/>
              <a:gd name="connsiteY166" fmla="*/ 697832 h 5626770"/>
              <a:gd name="connsiteX167" fmla="*/ 2356184 w 6791826"/>
              <a:gd name="connsiteY167" fmla="*/ 1058780 h 5626770"/>
              <a:gd name="connsiteX168" fmla="*/ 2368216 w 6791826"/>
              <a:gd name="connsiteY168" fmla="*/ 1263317 h 5626770"/>
              <a:gd name="connsiteX169" fmla="*/ 2380247 w 6791826"/>
              <a:gd name="connsiteY169" fmla="*/ 1359569 h 5626770"/>
              <a:gd name="connsiteX170" fmla="*/ 2296026 w 6791826"/>
              <a:gd name="connsiteY170" fmla="*/ 1203159 h 5626770"/>
              <a:gd name="connsiteX171" fmla="*/ 2175710 w 6791826"/>
              <a:gd name="connsiteY171" fmla="*/ 974559 h 5626770"/>
              <a:gd name="connsiteX172" fmla="*/ 1995237 w 6791826"/>
              <a:gd name="connsiteY172" fmla="*/ 721896 h 5626770"/>
              <a:gd name="connsiteX173" fmla="*/ 1911016 w 6791826"/>
              <a:gd name="connsiteY173" fmla="*/ 372980 h 5626770"/>
              <a:gd name="connsiteX174" fmla="*/ 1911016 w 6791826"/>
              <a:gd name="connsiteY174" fmla="*/ 264696 h 5626770"/>
              <a:gd name="connsiteX175" fmla="*/ 1862889 w 6791826"/>
              <a:gd name="connsiteY175" fmla="*/ 228601 h 5626770"/>
              <a:gd name="connsiteX176" fmla="*/ 1670384 w 6791826"/>
              <a:gd name="connsiteY176" fmla="*/ 276727 h 5626770"/>
              <a:gd name="connsiteX177" fmla="*/ 1610226 w 6791826"/>
              <a:gd name="connsiteY177" fmla="*/ 300790 h 5626770"/>
              <a:gd name="connsiteX178" fmla="*/ 1610226 w 6791826"/>
              <a:gd name="connsiteY178" fmla="*/ 409074 h 5626770"/>
              <a:gd name="connsiteX179" fmla="*/ 1646321 w 6791826"/>
              <a:gd name="connsiteY179" fmla="*/ 637674 h 5626770"/>
              <a:gd name="connsiteX180" fmla="*/ 1766637 w 6791826"/>
              <a:gd name="connsiteY180" fmla="*/ 950496 h 5626770"/>
              <a:gd name="connsiteX181" fmla="*/ 1935079 w 6791826"/>
              <a:gd name="connsiteY181" fmla="*/ 1251285 h 5626770"/>
              <a:gd name="connsiteX182" fmla="*/ 2091489 w 6791826"/>
              <a:gd name="connsiteY182" fmla="*/ 1407696 h 5626770"/>
              <a:gd name="connsiteX183" fmla="*/ 2211805 w 6791826"/>
              <a:gd name="connsiteY183" fmla="*/ 1588169 h 5626770"/>
              <a:gd name="connsiteX184" fmla="*/ 2404310 w 6791826"/>
              <a:gd name="connsiteY184" fmla="*/ 1780674 h 5626770"/>
              <a:gd name="connsiteX185" fmla="*/ 2476500 w 6791826"/>
              <a:gd name="connsiteY185" fmla="*/ 1985211 h 5626770"/>
              <a:gd name="connsiteX186" fmla="*/ 2560721 w 6791826"/>
              <a:gd name="connsiteY186" fmla="*/ 2334127 h 5626770"/>
              <a:gd name="connsiteX187" fmla="*/ 2548689 w 6791826"/>
              <a:gd name="connsiteY187" fmla="*/ 2707106 h 5626770"/>
              <a:gd name="connsiteX188" fmla="*/ 2584784 w 6791826"/>
              <a:gd name="connsiteY188" fmla="*/ 3019927 h 5626770"/>
              <a:gd name="connsiteX189" fmla="*/ 2548689 w 6791826"/>
              <a:gd name="connsiteY189" fmla="*/ 3152274 h 5626770"/>
              <a:gd name="connsiteX190" fmla="*/ 2464468 w 6791826"/>
              <a:gd name="connsiteY190" fmla="*/ 3188369 h 5626770"/>
              <a:gd name="connsiteX191" fmla="*/ 2296026 w 6791826"/>
              <a:gd name="connsiteY191" fmla="*/ 3104148 h 5626770"/>
              <a:gd name="connsiteX192" fmla="*/ 2055395 w 6791826"/>
              <a:gd name="connsiteY192" fmla="*/ 2887580 h 5626770"/>
              <a:gd name="connsiteX193" fmla="*/ 1923047 w 6791826"/>
              <a:gd name="connsiteY193" fmla="*/ 2731169 h 5626770"/>
              <a:gd name="connsiteX194" fmla="*/ 1898984 w 6791826"/>
              <a:gd name="connsiteY194" fmla="*/ 2574759 h 5626770"/>
              <a:gd name="connsiteX195" fmla="*/ 1911016 w 6791826"/>
              <a:gd name="connsiteY195" fmla="*/ 2201780 h 5626770"/>
              <a:gd name="connsiteX196" fmla="*/ 1935079 w 6791826"/>
              <a:gd name="connsiteY196" fmla="*/ 1732548 h 5626770"/>
              <a:gd name="connsiteX197" fmla="*/ 1802732 w 6791826"/>
              <a:gd name="connsiteY197" fmla="*/ 1335506 h 5626770"/>
              <a:gd name="connsiteX198" fmla="*/ 1586163 w 6791826"/>
              <a:gd name="connsiteY198" fmla="*/ 1082843 h 5626770"/>
              <a:gd name="connsiteX199" fmla="*/ 1321468 w 6791826"/>
              <a:gd name="connsiteY199" fmla="*/ 745959 h 5626770"/>
              <a:gd name="connsiteX200" fmla="*/ 1165058 w 6791826"/>
              <a:gd name="connsiteY200" fmla="*/ 613611 h 5626770"/>
              <a:gd name="connsiteX201" fmla="*/ 1020679 w 6791826"/>
              <a:gd name="connsiteY201" fmla="*/ 481264 h 5626770"/>
              <a:gd name="connsiteX202" fmla="*/ 984584 w 6791826"/>
              <a:gd name="connsiteY202" fmla="*/ 421106 h 5626770"/>
              <a:gd name="connsiteX203" fmla="*/ 888332 w 6791826"/>
              <a:gd name="connsiteY203" fmla="*/ 445169 h 5626770"/>
              <a:gd name="connsiteX204" fmla="*/ 780047 w 6791826"/>
              <a:gd name="connsiteY204" fmla="*/ 505327 h 5626770"/>
              <a:gd name="connsiteX205" fmla="*/ 719889 w 6791826"/>
              <a:gd name="connsiteY205" fmla="*/ 553453 h 5626770"/>
              <a:gd name="connsiteX206" fmla="*/ 828174 w 6791826"/>
              <a:gd name="connsiteY206" fmla="*/ 661738 h 5626770"/>
              <a:gd name="connsiteX207" fmla="*/ 1092868 w 6791826"/>
              <a:gd name="connsiteY207" fmla="*/ 878306 h 5626770"/>
              <a:gd name="connsiteX208" fmla="*/ 1237247 w 6791826"/>
              <a:gd name="connsiteY208" fmla="*/ 1046748 h 5626770"/>
              <a:gd name="connsiteX209" fmla="*/ 1393658 w 6791826"/>
              <a:gd name="connsiteY209" fmla="*/ 1239253 h 5626770"/>
              <a:gd name="connsiteX210" fmla="*/ 1501942 w 6791826"/>
              <a:gd name="connsiteY210" fmla="*/ 1431759 h 5626770"/>
              <a:gd name="connsiteX211" fmla="*/ 1550068 w 6791826"/>
              <a:gd name="connsiteY211" fmla="*/ 1528011 h 5626770"/>
              <a:gd name="connsiteX212" fmla="*/ 1646321 w 6791826"/>
              <a:gd name="connsiteY212" fmla="*/ 1804738 h 5626770"/>
              <a:gd name="connsiteX213" fmla="*/ 1658353 w 6791826"/>
              <a:gd name="connsiteY213" fmla="*/ 2093496 h 5626770"/>
              <a:gd name="connsiteX214" fmla="*/ 1670384 w 6791826"/>
              <a:gd name="connsiteY214" fmla="*/ 2322096 h 5626770"/>
              <a:gd name="connsiteX215" fmla="*/ 1670384 w 6791826"/>
              <a:gd name="connsiteY215" fmla="*/ 2562727 h 5626770"/>
              <a:gd name="connsiteX216" fmla="*/ 1670384 w 6791826"/>
              <a:gd name="connsiteY216" fmla="*/ 2658980 h 5626770"/>
              <a:gd name="connsiteX217" fmla="*/ 1610226 w 6791826"/>
              <a:gd name="connsiteY217" fmla="*/ 2550696 h 5626770"/>
              <a:gd name="connsiteX218" fmla="*/ 1513974 w 6791826"/>
              <a:gd name="connsiteY218" fmla="*/ 2249906 h 5626770"/>
              <a:gd name="connsiteX219" fmla="*/ 1441784 w 6791826"/>
              <a:gd name="connsiteY219" fmla="*/ 2069432 h 5626770"/>
              <a:gd name="connsiteX220" fmla="*/ 1165058 w 6791826"/>
              <a:gd name="connsiteY220" fmla="*/ 1792706 h 5626770"/>
              <a:gd name="connsiteX221" fmla="*/ 924426 w 6791826"/>
              <a:gd name="connsiteY221" fmla="*/ 1684422 h 5626770"/>
              <a:gd name="connsiteX222" fmla="*/ 659732 w 6791826"/>
              <a:gd name="connsiteY222" fmla="*/ 1564106 h 5626770"/>
              <a:gd name="connsiteX223" fmla="*/ 358942 w 6791826"/>
              <a:gd name="connsiteY223" fmla="*/ 1431759 h 5626770"/>
              <a:gd name="connsiteX224" fmla="*/ 190500 w 6791826"/>
              <a:gd name="connsiteY224" fmla="*/ 1347538 h 5626770"/>
              <a:gd name="connsiteX225" fmla="*/ 22058 w 6791826"/>
              <a:gd name="connsiteY225" fmla="*/ 1287380 h 5626770"/>
              <a:gd name="connsiteX226" fmla="*/ 58153 w 6791826"/>
              <a:gd name="connsiteY226" fmla="*/ 1311443 h 5626770"/>
              <a:gd name="connsiteX227" fmla="*/ 118310 w 6791826"/>
              <a:gd name="connsiteY227" fmla="*/ 1479885 h 5626770"/>
              <a:gd name="connsiteX228" fmla="*/ 250658 w 6791826"/>
              <a:gd name="connsiteY228" fmla="*/ 1672390 h 5626770"/>
              <a:gd name="connsiteX229" fmla="*/ 334879 w 6791826"/>
              <a:gd name="connsiteY229" fmla="*/ 1756611 h 5626770"/>
              <a:gd name="connsiteX230" fmla="*/ 527384 w 6791826"/>
              <a:gd name="connsiteY230" fmla="*/ 1828801 h 5626770"/>
              <a:gd name="connsiteX231" fmla="*/ 755984 w 6791826"/>
              <a:gd name="connsiteY231" fmla="*/ 1949117 h 5626770"/>
              <a:gd name="connsiteX232" fmla="*/ 972553 w 6791826"/>
              <a:gd name="connsiteY232" fmla="*/ 2069432 h 5626770"/>
              <a:gd name="connsiteX233" fmla="*/ 1104900 w 6791826"/>
              <a:gd name="connsiteY233" fmla="*/ 2153653 h 5626770"/>
              <a:gd name="connsiteX234" fmla="*/ 1237247 w 6791826"/>
              <a:gd name="connsiteY234" fmla="*/ 2346159 h 5626770"/>
              <a:gd name="connsiteX235" fmla="*/ 1285374 w 6791826"/>
              <a:gd name="connsiteY235" fmla="*/ 2550696 h 5626770"/>
              <a:gd name="connsiteX236" fmla="*/ 1321468 w 6791826"/>
              <a:gd name="connsiteY236" fmla="*/ 2755232 h 5626770"/>
              <a:gd name="connsiteX237" fmla="*/ 1357563 w 6791826"/>
              <a:gd name="connsiteY237" fmla="*/ 2875548 h 5626770"/>
              <a:gd name="connsiteX238" fmla="*/ 1574132 w 6791826"/>
              <a:gd name="connsiteY238" fmla="*/ 3080085 h 5626770"/>
              <a:gd name="connsiteX239" fmla="*/ 1766637 w 6791826"/>
              <a:gd name="connsiteY239" fmla="*/ 3236496 h 5626770"/>
              <a:gd name="connsiteX240" fmla="*/ 2019300 w 6791826"/>
              <a:gd name="connsiteY240" fmla="*/ 3404938 h 5626770"/>
              <a:gd name="connsiteX241" fmla="*/ 2139616 w 6791826"/>
              <a:gd name="connsiteY241" fmla="*/ 3501190 h 5626770"/>
              <a:gd name="connsiteX242" fmla="*/ 2500563 w 6791826"/>
              <a:gd name="connsiteY242" fmla="*/ 3801980 h 5626770"/>
              <a:gd name="connsiteX243" fmla="*/ 2813384 w 6791826"/>
              <a:gd name="connsiteY243" fmla="*/ 4078706 h 5626770"/>
              <a:gd name="connsiteX244" fmla="*/ 2897605 w 6791826"/>
              <a:gd name="connsiteY244" fmla="*/ 4319338 h 5626770"/>
              <a:gd name="connsiteX245" fmla="*/ 2909637 w 6791826"/>
              <a:gd name="connsiteY245" fmla="*/ 4620127 h 5626770"/>
              <a:gd name="connsiteX246" fmla="*/ 2849479 w 6791826"/>
              <a:gd name="connsiteY246" fmla="*/ 4896853 h 5626770"/>
              <a:gd name="connsiteX247" fmla="*/ 2693068 w 6791826"/>
              <a:gd name="connsiteY247" fmla="*/ 5113422 h 5626770"/>
              <a:gd name="connsiteX248" fmla="*/ 2572753 w 6791826"/>
              <a:gd name="connsiteY248" fmla="*/ 5221706 h 5626770"/>
              <a:gd name="connsiteX249" fmla="*/ 2259932 w 6791826"/>
              <a:gd name="connsiteY249" fmla="*/ 5402180 h 5626770"/>
              <a:gd name="connsiteX250" fmla="*/ 1898984 w 6791826"/>
              <a:gd name="connsiteY250" fmla="*/ 5534527 h 5626770"/>
              <a:gd name="connsiteX251" fmla="*/ 1622258 w 6791826"/>
              <a:gd name="connsiteY251" fmla="*/ 5582653 h 5626770"/>
              <a:gd name="connsiteX252" fmla="*/ 1850858 w 6791826"/>
              <a:gd name="connsiteY252" fmla="*/ 5594685 h 5626770"/>
              <a:gd name="connsiteX253" fmla="*/ 4810626 w 6791826"/>
              <a:gd name="connsiteY253" fmla="*/ 5618748 h 5626770"/>
              <a:gd name="connsiteX254" fmla="*/ 5123447 w 6791826"/>
              <a:gd name="connsiteY254" fmla="*/ 5606717 h 562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6791826" h="5626770">
                <a:moveTo>
                  <a:pt x="5123447" y="5606717"/>
                </a:moveTo>
                <a:cubicBezTo>
                  <a:pt x="5113421" y="5586664"/>
                  <a:pt x="4868779" y="5540543"/>
                  <a:pt x="4750468" y="5498432"/>
                </a:cubicBezTo>
                <a:cubicBezTo>
                  <a:pt x="4632158" y="5456321"/>
                  <a:pt x="4505826" y="5400174"/>
                  <a:pt x="4413584" y="5354053"/>
                </a:cubicBezTo>
                <a:cubicBezTo>
                  <a:pt x="4321342" y="5307932"/>
                  <a:pt x="4269206" y="5291890"/>
                  <a:pt x="4197016" y="5221706"/>
                </a:cubicBezTo>
                <a:cubicBezTo>
                  <a:pt x="4124827" y="5151522"/>
                  <a:pt x="4032584" y="5043237"/>
                  <a:pt x="3980447" y="4932948"/>
                </a:cubicBezTo>
                <a:cubicBezTo>
                  <a:pt x="3928310" y="4822659"/>
                  <a:pt x="3890211" y="4680285"/>
                  <a:pt x="3884195" y="4559969"/>
                </a:cubicBezTo>
                <a:cubicBezTo>
                  <a:pt x="3878179" y="4439653"/>
                  <a:pt x="3878179" y="4323348"/>
                  <a:pt x="3944353" y="4211053"/>
                </a:cubicBezTo>
                <a:cubicBezTo>
                  <a:pt x="4010527" y="4098758"/>
                  <a:pt x="4060658" y="4070685"/>
                  <a:pt x="4281237" y="3886201"/>
                </a:cubicBezTo>
                <a:cubicBezTo>
                  <a:pt x="4501816" y="3701717"/>
                  <a:pt x="5073316" y="3270585"/>
                  <a:pt x="5267826" y="3104148"/>
                </a:cubicBezTo>
                <a:cubicBezTo>
                  <a:pt x="5462336" y="2937711"/>
                  <a:pt x="5408195" y="2971801"/>
                  <a:pt x="5448300" y="2887580"/>
                </a:cubicBezTo>
                <a:cubicBezTo>
                  <a:pt x="5488405" y="2803359"/>
                  <a:pt x="5486400" y="2689059"/>
                  <a:pt x="5508458" y="2598822"/>
                </a:cubicBezTo>
                <a:cubicBezTo>
                  <a:pt x="5530516" y="2508585"/>
                  <a:pt x="5486400" y="2448428"/>
                  <a:pt x="5580647" y="2346159"/>
                </a:cubicBezTo>
                <a:cubicBezTo>
                  <a:pt x="5674894" y="2243891"/>
                  <a:pt x="5921542" y="2081464"/>
                  <a:pt x="6073942" y="1985211"/>
                </a:cubicBezTo>
                <a:cubicBezTo>
                  <a:pt x="6226342" y="1888958"/>
                  <a:pt x="6380747" y="1876927"/>
                  <a:pt x="6495047" y="1768643"/>
                </a:cubicBezTo>
                <a:cubicBezTo>
                  <a:pt x="6609347" y="1660359"/>
                  <a:pt x="6727658" y="1407695"/>
                  <a:pt x="6759742" y="1335506"/>
                </a:cubicBezTo>
                <a:cubicBezTo>
                  <a:pt x="6791826" y="1263317"/>
                  <a:pt x="6725653" y="1313448"/>
                  <a:pt x="6687553" y="1335506"/>
                </a:cubicBezTo>
                <a:cubicBezTo>
                  <a:pt x="6649453" y="1357564"/>
                  <a:pt x="6637421" y="1407695"/>
                  <a:pt x="6531142" y="1467853"/>
                </a:cubicBezTo>
                <a:cubicBezTo>
                  <a:pt x="6424863" y="1528011"/>
                  <a:pt x="6148137" y="1658353"/>
                  <a:pt x="6049879" y="1696453"/>
                </a:cubicBezTo>
                <a:cubicBezTo>
                  <a:pt x="5951621" y="1734553"/>
                  <a:pt x="5951621" y="1732548"/>
                  <a:pt x="5941595" y="1696453"/>
                </a:cubicBezTo>
                <a:cubicBezTo>
                  <a:pt x="5931569" y="1660358"/>
                  <a:pt x="5935579" y="1602206"/>
                  <a:pt x="5989721" y="1479885"/>
                </a:cubicBezTo>
                <a:cubicBezTo>
                  <a:pt x="6043863" y="1357564"/>
                  <a:pt x="6150142" y="1155032"/>
                  <a:pt x="6266447" y="962527"/>
                </a:cubicBezTo>
                <a:cubicBezTo>
                  <a:pt x="6382752" y="770022"/>
                  <a:pt x="6629400" y="467227"/>
                  <a:pt x="6687553" y="324853"/>
                </a:cubicBezTo>
                <a:cubicBezTo>
                  <a:pt x="6745706" y="182479"/>
                  <a:pt x="6643437" y="134353"/>
                  <a:pt x="6615363" y="108285"/>
                </a:cubicBezTo>
                <a:cubicBezTo>
                  <a:pt x="6587289" y="82217"/>
                  <a:pt x="6563226" y="112296"/>
                  <a:pt x="6519110" y="168443"/>
                </a:cubicBezTo>
                <a:cubicBezTo>
                  <a:pt x="6474994" y="224590"/>
                  <a:pt x="6424863" y="312822"/>
                  <a:pt x="6350668" y="445169"/>
                </a:cubicBezTo>
                <a:cubicBezTo>
                  <a:pt x="6276473" y="577516"/>
                  <a:pt x="6158163" y="808122"/>
                  <a:pt x="6073942" y="962527"/>
                </a:cubicBezTo>
                <a:cubicBezTo>
                  <a:pt x="5989721" y="1116932"/>
                  <a:pt x="5933573" y="1211180"/>
                  <a:pt x="5845342" y="1371601"/>
                </a:cubicBezTo>
                <a:cubicBezTo>
                  <a:pt x="5757111" y="1532022"/>
                  <a:pt x="5636795" y="1772653"/>
                  <a:pt x="5544553" y="1925053"/>
                </a:cubicBezTo>
                <a:cubicBezTo>
                  <a:pt x="5452311" y="2077453"/>
                  <a:pt x="5356058" y="2167690"/>
                  <a:pt x="5291889" y="2286001"/>
                </a:cubicBezTo>
                <a:cubicBezTo>
                  <a:pt x="5227720" y="2404312"/>
                  <a:pt x="5213684" y="2540670"/>
                  <a:pt x="5159542" y="2634917"/>
                </a:cubicBezTo>
                <a:cubicBezTo>
                  <a:pt x="5105400" y="2729164"/>
                  <a:pt x="5025190" y="2787317"/>
                  <a:pt x="4967037" y="2851485"/>
                </a:cubicBezTo>
                <a:cubicBezTo>
                  <a:pt x="4908884" y="2915653"/>
                  <a:pt x="4842710" y="2989848"/>
                  <a:pt x="4810626" y="3019927"/>
                </a:cubicBezTo>
                <a:cubicBezTo>
                  <a:pt x="4778542" y="3050006"/>
                  <a:pt x="4758490" y="3072064"/>
                  <a:pt x="4774532" y="3031959"/>
                </a:cubicBezTo>
                <a:cubicBezTo>
                  <a:pt x="4790574" y="2991854"/>
                  <a:pt x="4846721" y="2883570"/>
                  <a:pt x="4906879" y="2779296"/>
                </a:cubicBezTo>
                <a:cubicBezTo>
                  <a:pt x="4967037" y="2675022"/>
                  <a:pt x="5045242" y="2556712"/>
                  <a:pt x="5135479" y="2406317"/>
                </a:cubicBezTo>
                <a:cubicBezTo>
                  <a:pt x="5225716" y="2255922"/>
                  <a:pt x="5364079" y="2011280"/>
                  <a:pt x="5448300" y="1876927"/>
                </a:cubicBezTo>
                <a:cubicBezTo>
                  <a:pt x="5532521" y="1742574"/>
                  <a:pt x="5596689" y="1684422"/>
                  <a:pt x="5640805" y="1600201"/>
                </a:cubicBezTo>
                <a:cubicBezTo>
                  <a:pt x="5684921" y="1515980"/>
                  <a:pt x="5670884" y="1540043"/>
                  <a:pt x="5712995" y="1371601"/>
                </a:cubicBezTo>
                <a:cubicBezTo>
                  <a:pt x="5755106" y="1203159"/>
                  <a:pt x="5879431" y="733927"/>
                  <a:pt x="5893468" y="589548"/>
                </a:cubicBezTo>
                <a:cubicBezTo>
                  <a:pt x="5907505" y="445169"/>
                  <a:pt x="5817268" y="499311"/>
                  <a:pt x="5797216" y="505327"/>
                </a:cubicBezTo>
                <a:cubicBezTo>
                  <a:pt x="5777164" y="511343"/>
                  <a:pt x="5791200" y="553454"/>
                  <a:pt x="5773153" y="625643"/>
                </a:cubicBezTo>
                <a:cubicBezTo>
                  <a:pt x="5755106" y="697832"/>
                  <a:pt x="5733048" y="794085"/>
                  <a:pt x="5688932" y="938464"/>
                </a:cubicBezTo>
                <a:cubicBezTo>
                  <a:pt x="5644816" y="1082843"/>
                  <a:pt x="5550569" y="1373607"/>
                  <a:pt x="5508458" y="1491917"/>
                </a:cubicBezTo>
                <a:cubicBezTo>
                  <a:pt x="5466347" y="1610228"/>
                  <a:pt x="5474368" y="1580148"/>
                  <a:pt x="5436268" y="1648327"/>
                </a:cubicBezTo>
                <a:cubicBezTo>
                  <a:pt x="5398168" y="1716506"/>
                  <a:pt x="5350042" y="1800727"/>
                  <a:pt x="5279858" y="1900990"/>
                </a:cubicBezTo>
                <a:cubicBezTo>
                  <a:pt x="5209674" y="2001253"/>
                  <a:pt x="5071310" y="2171701"/>
                  <a:pt x="5015163" y="2249906"/>
                </a:cubicBezTo>
                <a:cubicBezTo>
                  <a:pt x="4959016" y="2328111"/>
                  <a:pt x="4991100" y="2296027"/>
                  <a:pt x="4942974" y="2370222"/>
                </a:cubicBezTo>
                <a:cubicBezTo>
                  <a:pt x="4894848" y="2444417"/>
                  <a:pt x="4788568" y="2594811"/>
                  <a:pt x="4726405" y="2695074"/>
                </a:cubicBezTo>
                <a:cubicBezTo>
                  <a:pt x="4664242" y="2795337"/>
                  <a:pt x="4612105" y="2897606"/>
                  <a:pt x="4569995" y="2971801"/>
                </a:cubicBezTo>
                <a:cubicBezTo>
                  <a:pt x="4527885" y="3045996"/>
                  <a:pt x="4519863" y="3068054"/>
                  <a:pt x="4473742" y="3140243"/>
                </a:cubicBezTo>
                <a:cubicBezTo>
                  <a:pt x="4427621" y="3212433"/>
                  <a:pt x="4329363" y="3356812"/>
                  <a:pt x="4293268" y="3404938"/>
                </a:cubicBezTo>
                <a:cubicBezTo>
                  <a:pt x="4257173" y="3453064"/>
                  <a:pt x="4251158" y="3459080"/>
                  <a:pt x="4257174" y="3429001"/>
                </a:cubicBezTo>
                <a:cubicBezTo>
                  <a:pt x="4263190" y="3398922"/>
                  <a:pt x="4305300" y="3314701"/>
                  <a:pt x="4329363" y="3224464"/>
                </a:cubicBezTo>
                <a:cubicBezTo>
                  <a:pt x="4353426" y="3134227"/>
                  <a:pt x="4369469" y="3007896"/>
                  <a:pt x="4401553" y="2887580"/>
                </a:cubicBezTo>
                <a:cubicBezTo>
                  <a:pt x="4433637" y="2767264"/>
                  <a:pt x="4481763" y="2608848"/>
                  <a:pt x="4521868" y="2502569"/>
                </a:cubicBezTo>
                <a:cubicBezTo>
                  <a:pt x="4561973" y="2396290"/>
                  <a:pt x="4584031" y="2370222"/>
                  <a:pt x="4642184" y="2249906"/>
                </a:cubicBezTo>
                <a:cubicBezTo>
                  <a:pt x="4700337" y="2129590"/>
                  <a:pt x="4740442" y="2035342"/>
                  <a:pt x="4870784" y="1780674"/>
                </a:cubicBezTo>
                <a:cubicBezTo>
                  <a:pt x="5001126" y="1526006"/>
                  <a:pt x="5329990" y="926433"/>
                  <a:pt x="5424237" y="721896"/>
                </a:cubicBezTo>
                <a:cubicBezTo>
                  <a:pt x="5518484" y="517359"/>
                  <a:pt x="5430252" y="611606"/>
                  <a:pt x="5436268" y="553453"/>
                </a:cubicBezTo>
                <a:cubicBezTo>
                  <a:pt x="5442284" y="495300"/>
                  <a:pt x="5512469" y="308812"/>
                  <a:pt x="5460332" y="372980"/>
                </a:cubicBezTo>
                <a:cubicBezTo>
                  <a:pt x="5408195" y="437148"/>
                  <a:pt x="5237747" y="753980"/>
                  <a:pt x="5123447" y="938464"/>
                </a:cubicBezTo>
                <a:cubicBezTo>
                  <a:pt x="5009147" y="1122948"/>
                  <a:pt x="4858753" y="1339517"/>
                  <a:pt x="4774532" y="1479885"/>
                </a:cubicBezTo>
                <a:cubicBezTo>
                  <a:pt x="4690311" y="1620253"/>
                  <a:pt x="4694321" y="1622258"/>
                  <a:pt x="4618121" y="1780674"/>
                </a:cubicBezTo>
                <a:cubicBezTo>
                  <a:pt x="4541921" y="1939090"/>
                  <a:pt x="4397542" y="2251912"/>
                  <a:pt x="4317332" y="2430380"/>
                </a:cubicBezTo>
                <a:cubicBezTo>
                  <a:pt x="4237122" y="2608848"/>
                  <a:pt x="4180974" y="2773280"/>
                  <a:pt x="4136858" y="2851485"/>
                </a:cubicBezTo>
                <a:cubicBezTo>
                  <a:pt x="4092742" y="2929690"/>
                  <a:pt x="4064669" y="2945732"/>
                  <a:pt x="4052637" y="2899611"/>
                </a:cubicBezTo>
                <a:cubicBezTo>
                  <a:pt x="4040605" y="2853490"/>
                  <a:pt x="4052637" y="2687054"/>
                  <a:pt x="4064668" y="2574759"/>
                </a:cubicBezTo>
                <a:cubicBezTo>
                  <a:pt x="4076699" y="2462464"/>
                  <a:pt x="4104773" y="2338138"/>
                  <a:pt x="4124826" y="2225843"/>
                </a:cubicBezTo>
                <a:cubicBezTo>
                  <a:pt x="4144879" y="2113548"/>
                  <a:pt x="4140868" y="1993232"/>
                  <a:pt x="4184984" y="1900990"/>
                </a:cubicBezTo>
                <a:cubicBezTo>
                  <a:pt x="4229100" y="1808748"/>
                  <a:pt x="4289258" y="1794711"/>
                  <a:pt x="4389521" y="1672390"/>
                </a:cubicBezTo>
                <a:cubicBezTo>
                  <a:pt x="4489784" y="1550069"/>
                  <a:pt x="4670258" y="1309438"/>
                  <a:pt x="4786563" y="1167064"/>
                </a:cubicBezTo>
                <a:cubicBezTo>
                  <a:pt x="4902868" y="1024690"/>
                  <a:pt x="5013158" y="922422"/>
                  <a:pt x="5087353" y="818148"/>
                </a:cubicBezTo>
                <a:cubicBezTo>
                  <a:pt x="5161548" y="713874"/>
                  <a:pt x="5163553" y="653717"/>
                  <a:pt x="5231732" y="541422"/>
                </a:cubicBezTo>
                <a:cubicBezTo>
                  <a:pt x="5299911" y="429127"/>
                  <a:pt x="5458326" y="216569"/>
                  <a:pt x="5496426" y="144380"/>
                </a:cubicBezTo>
                <a:cubicBezTo>
                  <a:pt x="5534526" y="72191"/>
                  <a:pt x="5476374" y="116306"/>
                  <a:pt x="5460332" y="108285"/>
                </a:cubicBezTo>
                <a:cubicBezTo>
                  <a:pt x="5444290" y="100264"/>
                  <a:pt x="5466348" y="0"/>
                  <a:pt x="5400174" y="96253"/>
                </a:cubicBezTo>
                <a:cubicBezTo>
                  <a:pt x="5334000" y="192506"/>
                  <a:pt x="5151521" y="545433"/>
                  <a:pt x="5063289" y="685801"/>
                </a:cubicBezTo>
                <a:cubicBezTo>
                  <a:pt x="4975057" y="826169"/>
                  <a:pt x="4890836" y="946485"/>
                  <a:pt x="4870784" y="938464"/>
                </a:cubicBezTo>
                <a:cubicBezTo>
                  <a:pt x="4850732" y="930443"/>
                  <a:pt x="4902869" y="774032"/>
                  <a:pt x="4942974" y="637674"/>
                </a:cubicBezTo>
                <a:cubicBezTo>
                  <a:pt x="4983079" y="501316"/>
                  <a:pt x="5079332" y="216569"/>
                  <a:pt x="5111416" y="120317"/>
                </a:cubicBezTo>
                <a:cubicBezTo>
                  <a:pt x="5143500" y="24065"/>
                  <a:pt x="5173579" y="78206"/>
                  <a:pt x="5135479" y="60159"/>
                </a:cubicBezTo>
                <a:cubicBezTo>
                  <a:pt x="5097379" y="42112"/>
                  <a:pt x="4926932" y="4011"/>
                  <a:pt x="4882816" y="12032"/>
                </a:cubicBezTo>
                <a:cubicBezTo>
                  <a:pt x="4838700" y="20053"/>
                  <a:pt x="4896852" y="8022"/>
                  <a:pt x="4870784" y="108285"/>
                </a:cubicBezTo>
                <a:cubicBezTo>
                  <a:pt x="4844716" y="208548"/>
                  <a:pt x="4766510" y="479258"/>
                  <a:pt x="4726405" y="613611"/>
                </a:cubicBezTo>
                <a:cubicBezTo>
                  <a:pt x="4686300" y="747964"/>
                  <a:pt x="4650206" y="868280"/>
                  <a:pt x="4630153" y="914401"/>
                </a:cubicBezTo>
                <a:cubicBezTo>
                  <a:pt x="4610100" y="960522"/>
                  <a:pt x="4608094" y="952501"/>
                  <a:pt x="4606089" y="890338"/>
                </a:cubicBezTo>
                <a:cubicBezTo>
                  <a:pt x="4604084" y="828175"/>
                  <a:pt x="4616116" y="641685"/>
                  <a:pt x="4618121" y="541422"/>
                </a:cubicBezTo>
                <a:cubicBezTo>
                  <a:pt x="4620126" y="441159"/>
                  <a:pt x="4626142" y="360948"/>
                  <a:pt x="4618121" y="288759"/>
                </a:cubicBezTo>
                <a:cubicBezTo>
                  <a:pt x="4610100" y="216570"/>
                  <a:pt x="4588042" y="138364"/>
                  <a:pt x="4569995" y="108285"/>
                </a:cubicBezTo>
                <a:cubicBezTo>
                  <a:pt x="4551948" y="78206"/>
                  <a:pt x="4529890" y="110290"/>
                  <a:pt x="4509837" y="108285"/>
                </a:cubicBezTo>
                <a:cubicBezTo>
                  <a:pt x="4489784" y="106280"/>
                  <a:pt x="4449679" y="38100"/>
                  <a:pt x="4449679" y="96253"/>
                </a:cubicBezTo>
                <a:cubicBezTo>
                  <a:pt x="4449679" y="154406"/>
                  <a:pt x="4499811" y="334880"/>
                  <a:pt x="4509837" y="457201"/>
                </a:cubicBezTo>
                <a:cubicBezTo>
                  <a:pt x="4519863" y="579522"/>
                  <a:pt x="4511842" y="747964"/>
                  <a:pt x="4509837" y="830180"/>
                </a:cubicBezTo>
                <a:cubicBezTo>
                  <a:pt x="4507832" y="912396"/>
                  <a:pt x="4505826" y="900365"/>
                  <a:pt x="4497805" y="950496"/>
                </a:cubicBezTo>
                <a:cubicBezTo>
                  <a:pt x="4489784" y="1000627"/>
                  <a:pt x="4485773" y="1070811"/>
                  <a:pt x="4461710" y="1130969"/>
                </a:cubicBezTo>
                <a:cubicBezTo>
                  <a:pt x="4437647" y="1191127"/>
                  <a:pt x="4409573" y="1231233"/>
                  <a:pt x="4353426" y="1311443"/>
                </a:cubicBezTo>
                <a:cubicBezTo>
                  <a:pt x="4297279" y="1391653"/>
                  <a:pt x="4199021" y="1519990"/>
                  <a:pt x="4124826" y="1612232"/>
                </a:cubicBezTo>
                <a:cubicBezTo>
                  <a:pt x="4050631" y="1704474"/>
                  <a:pt x="3982453" y="1790701"/>
                  <a:pt x="3908258" y="1864896"/>
                </a:cubicBezTo>
                <a:cubicBezTo>
                  <a:pt x="3834063" y="1939091"/>
                  <a:pt x="3735805" y="2021306"/>
                  <a:pt x="3679658" y="2057401"/>
                </a:cubicBezTo>
                <a:cubicBezTo>
                  <a:pt x="3623511" y="2093496"/>
                  <a:pt x="3571374" y="2119564"/>
                  <a:pt x="3571374" y="2081464"/>
                </a:cubicBezTo>
                <a:cubicBezTo>
                  <a:pt x="3571374" y="2043364"/>
                  <a:pt x="3679658" y="1828801"/>
                  <a:pt x="3679658" y="1828801"/>
                </a:cubicBezTo>
                <a:cubicBezTo>
                  <a:pt x="3721769" y="1730543"/>
                  <a:pt x="3787942" y="1574133"/>
                  <a:pt x="3824037" y="1491917"/>
                </a:cubicBezTo>
                <a:cubicBezTo>
                  <a:pt x="3860132" y="1409701"/>
                  <a:pt x="3868152" y="1383632"/>
                  <a:pt x="3896226" y="1335506"/>
                </a:cubicBezTo>
                <a:cubicBezTo>
                  <a:pt x="3924300" y="1287380"/>
                  <a:pt x="3946358" y="1263317"/>
                  <a:pt x="3992479" y="1203159"/>
                </a:cubicBezTo>
                <a:cubicBezTo>
                  <a:pt x="4038600" y="1143001"/>
                  <a:pt x="4118811" y="1086854"/>
                  <a:pt x="4172953" y="974559"/>
                </a:cubicBezTo>
                <a:cubicBezTo>
                  <a:pt x="4227095" y="862264"/>
                  <a:pt x="4281237" y="675774"/>
                  <a:pt x="4317332" y="529390"/>
                </a:cubicBezTo>
                <a:cubicBezTo>
                  <a:pt x="4353427" y="383006"/>
                  <a:pt x="4403558" y="164432"/>
                  <a:pt x="4389521" y="96253"/>
                </a:cubicBezTo>
                <a:cubicBezTo>
                  <a:pt x="4375484" y="28074"/>
                  <a:pt x="4289257" y="110291"/>
                  <a:pt x="4233110" y="120317"/>
                </a:cubicBezTo>
                <a:cubicBezTo>
                  <a:pt x="4176963" y="130343"/>
                  <a:pt x="4082716" y="132348"/>
                  <a:pt x="4052637" y="156411"/>
                </a:cubicBezTo>
                <a:cubicBezTo>
                  <a:pt x="4022558" y="180474"/>
                  <a:pt x="4060658" y="192507"/>
                  <a:pt x="4052637" y="264696"/>
                </a:cubicBezTo>
                <a:cubicBezTo>
                  <a:pt x="4044616" y="336886"/>
                  <a:pt x="4030578" y="489285"/>
                  <a:pt x="4004510" y="589548"/>
                </a:cubicBezTo>
                <a:cubicBezTo>
                  <a:pt x="3978442" y="689811"/>
                  <a:pt x="3942347" y="770021"/>
                  <a:pt x="3896226" y="866274"/>
                </a:cubicBezTo>
                <a:cubicBezTo>
                  <a:pt x="3850105" y="962527"/>
                  <a:pt x="3793958" y="1054769"/>
                  <a:pt x="3727784" y="1167064"/>
                </a:cubicBezTo>
                <a:cubicBezTo>
                  <a:pt x="3661610" y="1279359"/>
                  <a:pt x="3565358" y="1399675"/>
                  <a:pt x="3499184" y="1540043"/>
                </a:cubicBezTo>
                <a:cubicBezTo>
                  <a:pt x="3433010" y="1680411"/>
                  <a:pt x="3360821" y="1864895"/>
                  <a:pt x="3330742" y="2009274"/>
                </a:cubicBezTo>
                <a:cubicBezTo>
                  <a:pt x="3300663" y="2153653"/>
                  <a:pt x="3320715" y="2261938"/>
                  <a:pt x="3318710" y="2406317"/>
                </a:cubicBezTo>
                <a:cubicBezTo>
                  <a:pt x="3316705" y="2550696"/>
                  <a:pt x="3328736" y="2735180"/>
                  <a:pt x="3318710" y="2875548"/>
                </a:cubicBezTo>
                <a:cubicBezTo>
                  <a:pt x="3308684" y="3015916"/>
                  <a:pt x="3280611" y="3142248"/>
                  <a:pt x="3258553" y="3248527"/>
                </a:cubicBezTo>
                <a:cubicBezTo>
                  <a:pt x="3236495" y="3354806"/>
                  <a:pt x="3204410" y="3439027"/>
                  <a:pt x="3186363" y="3513222"/>
                </a:cubicBezTo>
                <a:cubicBezTo>
                  <a:pt x="3168316" y="3587417"/>
                  <a:pt x="3162300" y="3653591"/>
                  <a:pt x="3150268" y="3693696"/>
                </a:cubicBezTo>
                <a:cubicBezTo>
                  <a:pt x="3138237" y="3733801"/>
                  <a:pt x="3126206" y="3757864"/>
                  <a:pt x="3114174" y="3753853"/>
                </a:cubicBezTo>
                <a:cubicBezTo>
                  <a:pt x="3102142" y="3749842"/>
                  <a:pt x="3078079" y="3669632"/>
                  <a:pt x="3078079" y="3669632"/>
                </a:cubicBezTo>
                <a:cubicBezTo>
                  <a:pt x="3052011" y="3609474"/>
                  <a:pt x="2977816" y="3487153"/>
                  <a:pt x="2957763" y="3392906"/>
                </a:cubicBezTo>
                <a:cubicBezTo>
                  <a:pt x="2937710" y="3298659"/>
                  <a:pt x="2947737" y="3228474"/>
                  <a:pt x="2957763" y="3104148"/>
                </a:cubicBezTo>
                <a:cubicBezTo>
                  <a:pt x="2967789" y="2979822"/>
                  <a:pt x="2991853" y="2791327"/>
                  <a:pt x="3017921" y="2646948"/>
                </a:cubicBezTo>
                <a:cubicBezTo>
                  <a:pt x="3043990" y="2502569"/>
                  <a:pt x="3080085" y="2374232"/>
                  <a:pt x="3114174" y="2237874"/>
                </a:cubicBezTo>
                <a:cubicBezTo>
                  <a:pt x="3148263" y="2101516"/>
                  <a:pt x="3190374" y="1957138"/>
                  <a:pt x="3222458" y="1828801"/>
                </a:cubicBezTo>
                <a:cubicBezTo>
                  <a:pt x="3254542" y="1700464"/>
                  <a:pt x="3242511" y="1592179"/>
                  <a:pt x="3306679" y="1467853"/>
                </a:cubicBezTo>
                <a:cubicBezTo>
                  <a:pt x="3370847" y="1343527"/>
                  <a:pt x="3527258" y="1215190"/>
                  <a:pt x="3607468" y="1082843"/>
                </a:cubicBezTo>
                <a:cubicBezTo>
                  <a:pt x="3687678" y="950496"/>
                  <a:pt x="3749842" y="804111"/>
                  <a:pt x="3787942" y="673769"/>
                </a:cubicBezTo>
                <a:cubicBezTo>
                  <a:pt x="3826042" y="543427"/>
                  <a:pt x="3828047" y="389021"/>
                  <a:pt x="3836068" y="300790"/>
                </a:cubicBezTo>
                <a:cubicBezTo>
                  <a:pt x="3844089" y="212559"/>
                  <a:pt x="3852110" y="164433"/>
                  <a:pt x="3836068" y="144380"/>
                </a:cubicBezTo>
                <a:cubicBezTo>
                  <a:pt x="3820026" y="124327"/>
                  <a:pt x="3761874" y="174458"/>
                  <a:pt x="3739816" y="180474"/>
                </a:cubicBezTo>
                <a:cubicBezTo>
                  <a:pt x="3717758" y="186490"/>
                  <a:pt x="3713747" y="158416"/>
                  <a:pt x="3703721" y="180474"/>
                </a:cubicBezTo>
                <a:cubicBezTo>
                  <a:pt x="3693695" y="202532"/>
                  <a:pt x="3685674" y="254669"/>
                  <a:pt x="3679658" y="312822"/>
                </a:cubicBezTo>
                <a:cubicBezTo>
                  <a:pt x="3673642" y="370975"/>
                  <a:pt x="3693695" y="439153"/>
                  <a:pt x="3667626" y="529390"/>
                </a:cubicBezTo>
                <a:cubicBezTo>
                  <a:pt x="3641557" y="619627"/>
                  <a:pt x="3583405" y="762001"/>
                  <a:pt x="3523247" y="854243"/>
                </a:cubicBezTo>
                <a:cubicBezTo>
                  <a:pt x="3463089" y="946485"/>
                  <a:pt x="3368842" y="1006643"/>
                  <a:pt x="3306679" y="1082843"/>
                </a:cubicBezTo>
                <a:cubicBezTo>
                  <a:pt x="3244516" y="1159043"/>
                  <a:pt x="3196389" y="1221206"/>
                  <a:pt x="3150268" y="1311443"/>
                </a:cubicBezTo>
                <a:cubicBezTo>
                  <a:pt x="3104147" y="1401680"/>
                  <a:pt x="3068053" y="1471864"/>
                  <a:pt x="3029953" y="1624264"/>
                </a:cubicBezTo>
                <a:cubicBezTo>
                  <a:pt x="2991853" y="1776664"/>
                  <a:pt x="2949742" y="2067427"/>
                  <a:pt x="2921668" y="2225843"/>
                </a:cubicBezTo>
                <a:cubicBezTo>
                  <a:pt x="2893594" y="2384259"/>
                  <a:pt x="2877552" y="2500564"/>
                  <a:pt x="2861510" y="2574759"/>
                </a:cubicBezTo>
                <a:cubicBezTo>
                  <a:pt x="2845468" y="2648954"/>
                  <a:pt x="2835442" y="2656974"/>
                  <a:pt x="2825416" y="2671011"/>
                </a:cubicBezTo>
                <a:cubicBezTo>
                  <a:pt x="2815390" y="2685048"/>
                  <a:pt x="2805364" y="2711117"/>
                  <a:pt x="2801353" y="2658980"/>
                </a:cubicBezTo>
                <a:cubicBezTo>
                  <a:pt x="2797342" y="2606843"/>
                  <a:pt x="2801353" y="2358190"/>
                  <a:pt x="2801353" y="2358190"/>
                </a:cubicBezTo>
                <a:cubicBezTo>
                  <a:pt x="2801353" y="2235869"/>
                  <a:pt x="2789321" y="2063416"/>
                  <a:pt x="2801353" y="1925053"/>
                </a:cubicBezTo>
                <a:cubicBezTo>
                  <a:pt x="2813385" y="1786690"/>
                  <a:pt x="2837447" y="1668379"/>
                  <a:pt x="2873542" y="1528011"/>
                </a:cubicBezTo>
                <a:cubicBezTo>
                  <a:pt x="2909637" y="1387643"/>
                  <a:pt x="2945732" y="1297406"/>
                  <a:pt x="3017921" y="1082843"/>
                </a:cubicBezTo>
                <a:cubicBezTo>
                  <a:pt x="3090110" y="868280"/>
                  <a:pt x="3250532" y="399048"/>
                  <a:pt x="3306679" y="240632"/>
                </a:cubicBezTo>
                <a:cubicBezTo>
                  <a:pt x="3362826" y="82216"/>
                  <a:pt x="3374858" y="150395"/>
                  <a:pt x="3354805" y="132348"/>
                </a:cubicBezTo>
                <a:cubicBezTo>
                  <a:pt x="3334752" y="114301"/>
                  <a:pt x="3186363" y="132348"/>
                  <a:pt x="3186363" y="132348"/>
                </a:cubicBezTo>
                <a:cubicBezTo>
                  <a:pt x="3128210" y="132348"/>
                  <a:pt x="3043989" y="130343"/>
                  <a:pt x="3005889" y="132348"/>
                </a:cubicBezTo>
                <a:cubicBezTo>
                  <a:pt x="2967789" y="134353"/>
                  <a:pt x="2973805" y="102270"/>
                  <a:pt x="2957763" y="144380"/>
                </a:cubicBezTo>
                <a:cubicBezTo>
                  <a:pt x="2941721" y="186490"/>
                  <a:pt x="2941721" y="240632"/>
                  <a:pt x="2909637" y="385011"/>
                </a:cubicBezTo>
                <a:cubicBezTo>
                  <a:pt x="2877553" y="529390"/>
                  <a:pt x="2803358" y="866274"/>
                  <a:pt x="2765258" y="1010653"/>
                </a:cubicBezTo>
                <a:cubicBezTo>
                  <a:pt x="2727158" y="1155032"/>
                  <a:pt x="2701090" y="1225217"/>
                  <a:pt x="2681037" y="1251285"/>
                </a:cubicBezTo>
                <a:cubicBezTo>
                  <a:pt x="2660984" y="1277353"/>
                  <a:pt x="2646947" y="1255295"/>
                  <a:pt x="2644942" y="1167064"/>
                </a:cubicBezTo>
                <a:cubicBezTo>
                  <a:pt x="2642937" y="1078833"/>
                  <a:pt x="2662989" y="872291"/>
                  <a:pt x="2669005" y="721896"/>
                </a:cubicBezTo>
                <a:cubicBezTo>
                  <a:pt x="2675021" y="571501"/>
                  <a:pt x="2679032" y="366964"/>
                  <a:pt x="2681037" y="264696"/>
                </a:cubicBezTo>
                <a:cubicBezTo>
                  <a:pt x="2683042" y="162428"/>
                  <a:pt x="2689058" y="138364"/>
                  <a:pt x="2681037" y="108285"/>
                </a:cubicBezTo>
                <a:cubicBezTo>
                  <a:pt x="2673016" y="78206"/>
                  <a:pt x="2658978" y="86227"/>
                  <a:pt x="2632910" y="84222"/>
                </a:cubicBezTo>
                <a:cubicBezTo>
                  <a:pt x="2606842" y="82217"/>
                  <a:pt x="2564731" y="98258"/>
                  <a:pt x="2524626" y="96253"/>
                </a:cubicBezTo>
                <a:cubicBezTo>
                  <a:pt x="2484521" y="94248"/>
                  <a:pt x="2424363" y="78206"/>
                  <a:pt x="2392279" y="72190"/>
                </a:cubicBezTo>
                <a:cubicBezTo>
                  <a:pt x="2360195" y="66174"/>
                  <a:pt x="2348163" y="54143"/>
                  <a:pt x="2332121" y="60159"/>
                </a:cubicBezTo>
                <a:cubicBezTo>
                  <a:pt x="2316079" y="66175"/>
                  <a:pt x="2302042" y="68180"/>
                  <a:pt x="2296026" y="108285"/>
                </a:cubicBezTo>
                <a:cubicBezTo>
                  <a:pt x="2290010" y="148390"/>
                  <a:pt x="2294021" y="202532"/>
                  <a:pt x="2296026" y="300790"/>
                </a:cubicBezTo>
                <a:cubicBezTo>
                  <a:pt x="2298031" y="399048"/>
                  <a:pt x="2298032" y="571500"/>
                  <a:pt x="2308058" y="697832"/>
                </a:cubicBezTo>
                <a:cubicBezTo>
                  <a:pt x="2318084" y="824164"/>
                  <a:pt x="2346158" y="964533"/>
                  <a:pt x="2356184" y="1058780"/>
                </a:cubicBezTo>
                <a:cubicBezTo>
                  <a:pt x="2366210" y="1153028"/>
                  <a:pt x="2364206" y="1213186"/>
                  <a:pt x="2368216" y="1263317"/>
                </a:cubicBezTo>
                <a:cubicBezTo>
                  <a:pt x="2372226" y="1313448"/>
                  <a:pt x="2392279" y="1369595"/>
                  <a:pt x="2380247" y="1359569"/>
                </a:cubicBezTo>
                <a:cubicBezTo>
                  <a:pt x="2368215" y="1349543"/>
                  <a:pt x="2330115" y="1267327"/>
                  <a:pt x="2296026" y="1203159"/>
                </a:cubicBezTo>
                <a:cubicBezTo>
                  <a:pt x="2261937" y="1138991"/>
                  <a:pt x="2225842" y="1054770"/>
                  <a:pt x="2175710" y="974559"/>
                </a:cubicBezTo>
                <a:cubicBezTo>
                  <a:pt x="2125578" y="894348"/>
                  <a:pt x="2039353" y="822159"/>
                  <a:pt x="1995237" y="721896"/>
                </a:cubicBezTo>
                <a:cubicBezTo>
                  <a:pt x="1951121" y="621633"/>
                  <a:pt x="1925053" y="449180"/>
                  <a:pt x="1911016" y="372980"/>
                </a:cubicBezTo>
                <a:cubicBezTo>
                  <a:pt x="1896979" y="296780"/>
                  <a:pt x="1919037" y="288759"/>
                  <a:pt x="1911016" y="264696"/>
                </a:cubicBezTo>
                <a:cubicBezTo>
                  <a:pt x="1902995" y="240633"/>
                  <a:pt x="1902994" y="226596"/>
                  <a:pt x="1862889" y="228601"/>
                </a:cubicBezTo>
                <a:cubicBezTo>
                  <a:pt x="1822784" y="230606"/>
                  <a:pt x="1712495" y="264696"/>
                  <a:pt x="1670384" y="276727"/>
                </a:cubicBezTo>
                <a:cubicBezTo>
                  <a:pt x="1628274" y="288759"/>
                  <a:pt x="1620252" y="278732"/>
                  <a:pt x="1610226" y="300790"/>
                </a:cubicBezTo>
                <a:cubicBezTo>
                  <a:pt x="1600200" y="322848"/>
                  <a:pt x="1604210" y="352927"/>
                  <a:pt x="1610226" y="409074"/>
                </a:cubicBezTo>
                <a:cubicBezTo>
                  <a:pt x="1616242" y="465221"/>
                  <a:pt x="1620252" y="547437"/>
                  <a:pt x="1646321" y="637674"/>
                </a:cubicBezTo>
                <a:cubicBezTo>
                  <a:pt x="1672390" y="727911"/>
                  <a:pt x="1718511" y="848228"/>
                  <a:pt x="1766637" y="950496"/>
                </a:cubicBezTo>
                <a:cubicBezTo>
                  <a:pt x="1814763" y="1052764"/>
                  <a:pt x="1880937" y="1175085"/>
                  <a:pt x="1935079" y="1251285"/>
                </a:cubicBezTo>
                <a:cubicBezTo>
                  <a:pt x="1989221" y="1327485"/>
                  <a:pt x="2045368" y="1351549"/>
                  <a:pt x="2091489" y="1407696"/>
                </a:cubicBezTo>
                <a:cubicBezTo>
                  <a:pt x="2137610" y="1463843"/>
                  <a:pt x="2159668" y="1526006"/>
                  <a:pt x="2211805" y="1588169"/>
                </a:cubicBezTo>
                <a:cubicBezTo>
                  <a:pt x="2263942" y="1650332"/>
                  <a:pt x="2360194" y="1714500"/>
                  <a:pt x="2404310" y="1780674"/>
                </a:cubicBezTo>
                <a:cubicBezTo>
                  <a:pt x="2448426" y="1846848"/>
                  <a:pt x="2450432" y="1892969"/>
                  <a:pt x="2476500" y="1985211"/>
                </a:cubicBezTo>
                <a:cubicBezTo>
                  <a:pt x="2502569" y="2077453"/>
                  <a:pt x="2548690" y="2213811"/>
                  <a:pt x="2560721" y="2334127"/>
                </a:cubicBezTo>
                <a:cubicBezTo>
                  <a:pt x="2572752" y="2454443"/>
                  <a:pt x="2544679" y="2592806"/>
                  <a:pt x="2548689" y="2707106"/>
                </a:cubicBezTo>
                <a:cubicBezTo>
                  <a:pt x="2552700" y="2821406"/>
                  <a:pt x="2584784" y="2945732"/>
                  <a:pt x="2584784" y="3019927"/>
                </a:cubicBezTo>
                <a:cubicBezTo>
                  <a:pt x="2584784" y="3094122"/>
                  <a:pt x="2568742" y="3124200"/>
                  <a:pt x="2548689" y="3152274"/>
                </a:cubicBezTo>
                <a:cubicBezTo>
                  <a:pt x="2528636" y="3180348"/>
                  <a:pt x="2506579" y="3196390"/>
                  <a:pt x="2464468" y="3188369"/>
                </a:cubicBezTo>
                <a:cubicBezTo>
                  <a:pt x="2422358" y="3180348"/>
                  <a:pt x="2364205" y="3154280"/>
                  <a:pt x="2296026" y="3104148"/>
                </a:cubicBezTo>
                <a:cubicBezTo>
                  <a:pt x="2227847" y="3054016"/>
                  <a:pt x="2117558" y="2949743"/>
                  <a:pt x="2055395" y="2887580"/>
                </a:cubicBezTo>
                <a:cubicBezTo>
                  <a:pt x="1993232" y="2825417"/>
                  <a:pt x="1949115" y="2783306"/>
                  <a:pt x="1923047" y="2731169"/>
                </a:cubicBezTo>
                <a:cubicBezTo>
                  <a:pt x="1896979" y="2679032"/>
                  <a:pt x="1900989" y="2662990"/>
                  <a:pt x="1898984" y="2574759"/>
                </a:cubicBezTo>
                <a:cubicBezTo>
                  <a:pt x="1896979" y="2486528"/>
                  <a:pt x="1905000" y="2342149"/>
                  <a:pt x="1911016" y="2201780"/>
                </a:cubicBezTo>
                <a:cubicBezTo>
                  <a:pt x="1917032" y="2061411"/>
                  <a:pt x="1953126" y="1876927"/>
                  <a:pt x="1935079" y="1732548"/>
                </a:cubicBezTo>
                <a:cubicBezTo>
                  <a:pt x="1917032" y="1588169"/>
                  <a:pt x="1860885" y="1443790"/>
                  <a:pt x="1802732" y="1335506"/>
                </a:cubicBezTo>
                <a:cubicBezTo>
                  <a:pt x="1744579" y="1227222"/>
                  <a:pt x="1666374" y="1181101"/>
                  <a:pt x="1586163" y="1082843"/>
                </a:cubicBezTo>
                <a:cubicBezTo>
                  <a:pt x="1505952" y="984585"/>
                  <a:pt x="1391652" y="824164"/>
                  <a:pt x="1321468" y="745959"/>
                </a:cubicBezTo>
                <a:cubicBezTo>
                  <a:pt x="1251284" y="667754"/>
                  <a:pt x="1215190" y="657727"/>
                  <a:pt x="1165058" y="613611"/>
                </a:cubicBezTo>
                <a:cubicBezTo>
                  <a:pt x="1114926" y="569495"/>
                  <a:pt x="1050758" y="513348"/>
                  <a:pt x="1020679" y="481264"/>
                </a:cubicBezTo>
                <a:cubicBezTo>
                  <a:pt x="990600" y="449180"/>
                  <a:pt x="1006642" y="427122"/>
                  <a:pt x="984584" y="421106"/>
                </a:cubicBezTo>
                <a:cubicBezTo>
                  <a:pt x="962526" y="415090"/>
                  <a:pt x="922421" y="431132"/>
                  <a:pt x="888332" y="445169"/>
                </a:cubicBezTo>
                <a:cubicBezTo>
                  <a:pt x="854243" y="459206"/>
                  <a:pt x="808121" y="487280"/>
                  <a:pt x="780047" y="505327"/>
                </a:cubicBezTo>
                <a:cubicBezTo>
                  <a:pt x="751973" y="523374"/>
                  <a:pt x="711868" y="527385"/>
                  <a:pt x="719889" y="553453"/>
                </a:cubicBezTo>
                <a:cubicBezTo>
                  <a:pt x="727910" y="579521"/>
                  <a:pt x="766011" y="607596"/>
                  <a:pt x="828174" y="661738"/>
                </a:cubicBezTo>
                <a:cubicBezTo>
                  <a:pt x="890337" y="715880"/>
                  <a:pt x="1024689" y="814138"/>
                  <a:pt x="1092868" y="878306"/>
                </a:cubicBezTo>
                <a:cubicBezTo>
                  <a:pt x="1161047" y="942474"/>
                  <a:pt x="1187115" y="986590"/>
                  <a:pt x="1237247" y="1046748"/>
                </a:cubicBezTo>
                <a:cubicBezTo>
                  <a:pt x="1287379" y="1106906"/>
                  <a:pt x="1349542" y="1175085"/>
                  <a:pt x="1393658" y="1239253"/>
                </a:cubicBezTo>
                <a:cubicBezTo>
                  <a:pt x="1437774" y="1303421"/>
                  <a:pt x="1475874" y="1383633"/>
                  <a:pt x="1501942" y="1431759"/>
                </a:cubicBezTo>
                <a:cubicBezTo>
                  <a:pt x="1528010" y="1479885"/>
                  <a:pt x="1526005" y="1465848"/>
                  <a:pt x="1550068" y="1528011"/>
                </a:cubicBezTo>
                <a:cubicBezTo>
                  <a:pt x="1574131" y="1590174"/>
                  <a:pt x="1628274" y="1710491"/>
                  <a:pt x="1646321" y="1804738"/>
                </a:cubicBezTo>
                <a:cubicBezTo>
                  <a:pt x="1664369" y="1898986"/>
                  <a:pt x="1654343" y="2007270"/>
                  <a:pt x="1658353" y="2093496"/>
                </a:cubicBezTo>
                <a:cubicBezTo>
                  <a:pt x="1662364" y="2179722"/>
                  <a:pt x="1668379" y="2243891"/>
                  <a:pt x="1670384" y="2322096"/>
                </a:cubicBezTo>
                <a:cubicBezTo>
                  <a:pt x="1672389" y="2400301"/>
                  <a:pt x="1670384" y="2562727"/>
                  <a:pt x="1670384" y="2562727"/>
                </a:cubicBezTo>
                <a:cubicBezTo>
                  <a:pt x="1670384" y="2618874"/>
                  <a:pt x="1680410" y="2660985"/>
                  <a:pt x="1670384" y="2658980"/>
                </a:cubicBezTo>
                <a:cubicBezTo>
                  <a:pt x="1660358" y="2656975"/>
                  <a:pt x="1636294" y="2618875"/>
                  <a:pt x="1610226" y="2550696"/>
                </a:cubicBezTo>
                <a:cubicBezTo>
                  <a:pt x="1584158" y="2482517"/>
                  <a:pt x="1542048" y="2330117"/>
                  <a:pt x="1513974" y="2249906"/>
                </a:cubicBezTo>
                <a:cubicBezTo>
                  <a:pt x="1485900" y="2169695"/>
                  <a:pt x="1499937" y="2145632"/>
                  <a:pt x="1441784" y="2069432"/>
                </a:cubicBezTo>
                <a:cubicBezTo>
                  <a:pt x="1383631" y="1993232"/>
                  <a:pt x="1251284" y="1856874"/>
                  <a:pt x="1165058" y="1792706"/>
                </a:cubicBezTo>
                <a:cubicBezTo>
                  <a:pt x="1078832" y="1728538"/>
                  <a:pt x="924426" y="1684422"/>
                  <a:pt x="924426" y="1684422"/>
                </a:cubicBezTo>
                <a:lnTo>
                  <a:pt x="659732" y="1564106"/>
                </a:lnTo>
                <a:lnTo>
                  <a:pt x="358942" y="1431759"/>
                </a:lnTo>
                <a:cubicBezTo>
                  <a:pt x="280737" y="1395664"/>
                  <a:pt x="246647" y="1371601"/>
                  <a:pt x="190500" y="1347538"/>
                </a:cubicBezTo>
                <a:cubicBezTo>
                  <a:pt x="134353" y="1323475"/>
                  <a:pt x="44116" y="1293396"/>
                  <a:pt x="22058" y="1287380"/>
                </a:cubicBezTo>
                <a:cubicBezTo>
                  <a:pt x="0" y="1281364"/>
                  <a:pt x="42111" y="1279359"/>
                  <a:pt x="58153" y="1311443"/>
                </a:cubicBezTo>
                <a:cubicBezTo>
                  <a:pt x="74195" y="1343527"/>
                  <a:pt x="86226" y="1419727"/>
                  <a:pt x="118310" y="1479885"/>
                </a:cubicBezTo>
                <a:cubicBezTo>
                  <a:pt x="150394" y="1540043"/>
                  <a:pt x="214563" y="1626269"/>
                  <a:pt x="250658" y="1672390"/>
                </a:cubicBezTo>
                <a:cubicBezTo>
                  <a:pt x="286753" y="1718511"/>
                  <a:pt x="288758" y="1730543"/>
                  <a:pt x="334879" y="1756611"/>
                </a:cubicBezTo>
                <a:cubicBezTo>
                  <a:pt x="381000" y="1782679"/>
                  <a:pt x="457200" y="1796717"/>
                  <a:pt x="527384" y="1828801"/>
                </a:cubicBezTo>
                <a:cubicBezTo>
                  <a:pt x="597568" y="1860885"/>
                  <a:pt x="681789" y="1909012"/>
                  <a:pt x="755984" y="1949117"/>
                </a:cubicBezTo>
                <a:cubicBezTo>
                  <a:pt x="830179" y="1989222"/>
                  <a:pt x="914400" y="2035343"/>
                  <a:pt x="972553" y="2069432"/>
                </a:cubicBezTo>
                <a:cubicBezTo>
                  <a:pt x="1030706" y="2103521"/>
                  <a:pt x="1060784" y="2107532"/>
                  <a:pt x="1104900" y="2153653"/>
                </a:cubicBezTo>
                <a:cubicBezTo>
                  <a:pt x="1149016" y="2199774"/>
                  <a:pt x="1207168" y="2279985"/>
                  <a:pt x="1237247" y="2346159"/>
                </a:cubicBezTo>
                <a:cubicBezTo>
                  <a:pt x="1267326" y="2412333"/>
                  <a:pt x="1271337" y="2482517"/>
                  <a:pt x="1285374" y="2550696"/>
                </a:cubicBezTo>
                <a:cubicBezTo>
                  <a:pt x="1299411" y="2618875"/>
                  <a:pt x="1309437" y="2701090"/>
                  <a:pt x="1321468" y="2755232"/>
                </a:cubicBezTo>
                <a:cubicBezTo>
                  <a:pt x="1333499" y="2809374"/>
                  <a:pt x="1315452" y="2821406"/>
                  <a:pt x="1357563" y="2875548"/>
                </a:cubicBezTo>
                <a:cubicBezTo>
                  <a:pt x="1399674" y="2929690"/>
                  <a:pt x="1505953" y="3019927"/>
                  <a:pt x="1574132" y="3080085"/>
                </a:cubicBezTo>
                <a:cubicBezTo>
                  <a:pt x="1642311" y="3140243"/>
                  <a:pt x="1692442" y="3182354"/>
                  <a:pt x="1766637" y="3236496"/>
                </a:cubicBezTo>
                <a:cubicBezTo>
                  <a:pt x="1840832" y="3290638"/>
                  <a:pt x="1957137" y="3360822"/>
                  <a:pt x="2019300" y="3404938"/>
                </a:cubicBezTo>
                <a:cubicBezTo>
                  <a:pt x="2081463" y="3449054"/>
                  <a:pt x="2139616" y="3501190"/>
                  <a:pt x="2139616" y="3501190"/>
                </a:cubicBezTo>
                <a:cubicBezTo>
                  <a:pt x="2219827" y="3567364"/>
                  <a:pt x="2388269" y="3705727"/>
                  <a:pt x="2500563" y="3801980"/>
                </a:cubicBezTo>
                <a:cubicBezTo>
                  <a:pt x="2612857" y="3898233"/>
                  <a:pt x="2747210" y="3992480"/>
                  <a:pt x="2813384" y="4078706"/>
                </a:cubicBezTo>
                <a:cubicBezTo>
                  <a:pt x="2879558" y="4164932"/>
                  <a:pt x="2881563" y="4229101"/>
                  <a:pt x="2897605" y="4319338"/>
                </a:cubicBezTo>
                <a:cubicBezTo>
                  <a:pt x="2913647" y="4409575"/>
                  <a:pt x="2917658" y="4523875"/>
                  <a:pt x="2909637" y="4620127"/>
                </a:cubicBezTo>
                <a:cubicBezTo>
                  <a:pt x="2901616" y="4716379"/>
                  <a:pt x="2885574" y="4814637"/>
                  <a:pt x="2849479" y="4896853"/>
                </a:cubicBezTo>
                <a:cubicBezTo>
                  <a:pt x="2813384" y="4979069"/>
                  <a:pt x="2739189" y="5059280"/>
                  <a:pt x="2693068" y="5113422"/>
                </a:cubicBezTo>
                <a:cubicBezTo>
                  <a:pt x="2646947" y="5167564"/>
                  <a:pt x="2644942" y="5173580"/>
                  <a:pt x="2572753" y="5221706"/>
                </a:cubicBezTo>
                <a:cubicBezTo>
                  <a:pt x="2500564" y="5269832"/>
                  <a:pt x="2372227" y="5350043"/>
                  <a:pt x="2259932" y="5402180"/>
                </a:cubicBezTo>
                <a:cubicBezTo>
                  <a:pt x="2147637" y="5454317"/>
                  <a:pt x="2005263" y="5504448"/>
                  <a:pt x="1898984" y="5534527"/>
                </a:cubicBezTo>
                <a:cubicBezTo>
                  <a:pt x="1792705" y="5564606"/>
                  <a:pt x="1630279" y="5572627"/>
                  <a:pt x="1622258" y="5582653"/>
                </a:cubicBezTo>
                <a:cubicBezTo>
                  <a:pt x="1614237" y="5592679"/>
                  <a:pt x="1850858" y="5594685"/>
                  <a:pt x="1850858" y="5594685"/>
                </a:cubicBezTo>
                <a:lnTo>
                  <a:pt x="4810626" y="5618748"/>
                </a:lnTo>
                <a:cubicBezTo>
                  <a:pt x="5358063" y="5620753"/>
                  <a:pt x="5133473" y="5626770"/>
                  <a:pt x="5123447" y="560671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870158" y="1658353"/>
            <a:ext cx="930442" cy="2656974"/>
          </a:xfrm>
          <a:custGeom>
            <a:avLst/>
            <a:gdLst>
              <a:gd name="connsiteX0" fmla="*/ 461210 w 749968"/>
              <a:gd name="connsiteY0" fmla="*/ 0 h 2656974"/>
              <a:gd name="connsiteX1" fmla="*/ 232610 w 749968"/>
              <a:gd name="connsiteY1" fmla="*/ 757989 h 2656974"/>
              <a:gd name="connsiteX2" fmla="*/ 40105 w 749968"/>
              <a:gd name="connsiteY2" fmla="*/ 1600200 h 2656974"/>
              <a:gd name="connsiteX3" fmla="*/ 40105 w 749968"/>
              <a:gd name="connsiteY3" fmla="*/ 1600200 h 2656974"/>
              <a:gd name="connsiteX4" fmla="*/ 28074 w 749968"/>
              <a:gd name="connsiteY4" fmla="*/ 1720515 h 2656974"/>
              <a:gd name="connsiteX5" fmla="*/ 4010 w 749968"/>
              <a:gd name="connsiteY5" fmla="*/ 2201779 h 2656974"/>
              <a:gd name="connsiteX6" fmla="*/ 52137 w 749968"/>
              <a:gd name="connsiteY6" fmla="*/ 2514600 h 2656974"/>
              <a:gd name="connsiteX7" fmla="*/ 244642 w 749968"/>
              <a:gd name="connsiteY7" fmla="*/ 1347536 h 2656974"/>
              <a:gd name="connsiteX8" fmla="*/ 665747 w 749968"/>
              <a:gd name="connsiteY8" fmla="*/ 565484 h 2656974"/>
              <a:gd name="connsiteX9" fmla="*/ 749968 w 749968"/>
              <a:gd name="connsiteY9" fmla="*/ 36094 h 2656974"/>
              <a:gd name="connsiteX10" fmla="*/ 749968 w 749968"/>
              <a:gd name="connsiteY10" fmla="*/ 36094 h 265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9968" h="2656974">
                <a:moveTo>
                  <a:pt x="461210" y="0"/>
                </a:moveTo>
                <a:cubicBezTo>
                  <a:pt x="382002" y="245644"/>
                  <a:pt x="302794" y="491289"/>
                  <a:pt x="232610" y="757989"/>
                </a:cubicBezTo>
                <a:cubicBezTo>
                  <a:pt x="162426" y="1024689"/>
                  <a:pt x="40105" y="1600200"/>
                  <a:pt x="40105" y="1600200"/>
                </a:cubicBezTo>
                <a:lnTo>
                  <a:pt x="40105" y="1600200"/>
                </a:lnTo>
                <a:cubicBezTo>
                  <a:pt x="38100" y="1620252"/>
                  <a:pt x="34090" y="1620252"/>
                  <a:pt x="28074" y="1720515"/>
                </a:cubicBezTo>
                <a:cubicBezTo>
                  <a:pt x="22058" y="1820778"/>
                  <a:pt x="0" y="2069432"/>
                  <a:pt x="4010" y="2201779"/>
                </a:cubicBezTo>
                <a:cubicBezTo>
                  <a:pt x="8020" y="2334126"/>
                  <a:pt x="12032" y="2656974"/>
                  <a:pt x="52137" y="2514600"/>
                </a:cubicBezTo>
                <a:cubicBezTo>
                  <a:pt x="92242" y="2372226"/>
                  <a:pt x="142374" y="1672389"/>
                  <a:pt x="244642" y="1347536"/>
                </a:cubicBezTo>
                <a:cubicBezTo>
                  <a:pt x="346910" y="1022683"/>
                  <a:pt x="581526" y="784058"/>
                  <a:pt x="665747" y="565484"/>
                </a:cubicBezTo>
                <a:cubicBezTo>
                  <a:pt x="749968" y="346910"/>
                  <a:pt x="749968" y="36094"/>
                  <a:pt x="749968" y="36094"/>
                </a:cubicBezTo>
                <a:lnTo>
                  <a:pt x="749968" y="36094"/>
                </a:lnTo>
              </a:path>
            </a:pathLst>
          </a:cu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 rot="2609244">
            <a:off x="820336" y="4018331"/>
            <a:ext cx="3662239" cy="6778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dirty="0" smtClean="0"/>
              <a:t>Local Agency</a:t>
            </a:r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4596064" y="1622258"/>
            <a:ext cx="1104899" cy="2057400"/>
          </a:xfrm>
          <a:custGeom>
            <a:avLst/>
            <a:gdLst>
              <a:gd name="connsiteX0" fmla="*/ 890336 w 1104899"/>
              <a:gd name="connsiteY0" fmla="*/ 0 h 2057400"/>
              <a:gd name="connsiteX1" fmla="*/ 697831 w 1104899"/>
              <a:gd name="connsiteY1" fmla="*/ 806116 h 2057400"/>
              <a:gd name="connsiteX2" fmla="*/ 385010 w 1104899"/>
              <a:gd name="connsiteY2" fmla="*/ 1263316 h 2057400"/>
              <a:gd name="connsiteX3" fmla="*/ 96252 w 1104899"/>
              <a:gd name="connsiteY3" fmla="*/ 2021305 h 2057400"/>
              <a:gd name="connsiteX4" fmla="*/ 962525 w 1104899"/>
              <a:gd name="connsiteY4" fmla="*/ 1046747 h 2057400"/>
              <a:gd name="connsiteX5" fmla="*/ 950494 w 1104899"/>
              <a:gd name="connsiteY5" fmla="*/ 24063 h 2057400"/>
              <a:gd name="connsiteX6" fmla="*/ 950494 w 1104899"/>
              <a:gd name="connsiteY6" fmla="*/ 24063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4899" h="2057400">
                <a:moveTo>
                  <a:pt x="890336" y="0"/>
                </a:moveTo>
                <a:cubicBezTo>
                  <a:pt x="836194" y="297781"/>
                  <a:pt x="782052" y="595563"/>
                  <a:pt x="697831" y="806116"/>
                </a:cubicBezTo>
                <a:cubicBezTo>
                  <a:pt x="613610" y="1016669"/>
                  <a:pt x="485273" y="1060785"/>
                  <a:pt x="385010" y="1263316"/>
                </a:cubicBezTo>
                <a:cubicBezTo>
                  <a:pt x="284747" y="1465848"/>
                  <a:pt x="0" y="2057400"/>
                  <a:pt x="96252" y="2021305"/>
                </a:cubicBezTo>
                <a:cubicBezTo>
                  <a:pt x="192504" y="1985210"/>
                  <a:pt x="820151" y="1379621"/>
                  <a:pt x="962525" y="1046747"/>
                </a:cubicBezTo>
                <a:cubicBezTo>
                  <a:pt x="1104899" y="713873"/>
                  <a:pt x="950494" y="24063"/>
                  <a:pt x="950494" y="24063"/>
                </a:cubicBezTo>
                <a:lnTo>
                  <a:pt x="950494" y="24063"/>
                </a:lnTo>
              </a:path>
            </a:pathLst>
          </a:cu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654842" y="1491915"/>
            <a:ext cx="354931" cy="1032711"/>
          </a:xfrm>
          <a:custGeom>
            <a:avLst/>
            <a:gdLst>
              <a:gd name="connsiteX0" fmla="*/ 0 w 354931"/>
              <a:gd name="connsiteY0" fmla="*/ 130343 h 1032711"/>
              <a:gd name="connsiteX1" fmla="*/ 60158 w 354931"/>
              <a:gd name="connsiteY1" fmla="*/ 575511 h 1032711"/>
              <a:gd name="connsiteX2" fmla="*/ 60158 w 354931"/>
              <a:gd name="connsiteY2" fmla="*/ 960522 h 1032711"/>
              <a:gd name="connsiteX3" fmla="*/ 312821 w 354931"/>
              <a:gd name="connsiteY3" fmla="*/ 142374 h 1032711"/>
              <a:gd name="connsiteX4" fmla="*/ 312821 w 354931"/>
              <a:gd name="connsiteY4" fmla="*/ 106280 h 103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931" h="1032711">
                <a:moveTo>
                  <a:pt x="0" y="130343"/>
                </a:moveTo>
                <a:cubicBezTo>
                  <a:pt x="25066" y="283745"/>
                  <a:pt x="50132" y="437148"/>
                  <a:pt x="60158" y="575511"/>
                </a:cubicBezTo>
                <a:cubicBezTo>
                  <a:pt x="70184" y="713874"/>
                  <a:pt x="18048" y="1032711"/>
                  <a:pt x="60158" y="960522"/>
                </a:cubicBezTo>
                <a:cubicBezTo>
                  <a:pt x="102268" y="888333"/>
                  <a:pt x="270711" y="284748"/>
                  <a:pt x="312821" y="142374"/>
                </a:cubicBezTo>
                <a:cubicBezTo>
                  <a:pt x="354931" y="0"/>
                  <a:pt x="333876" y="53140"/>
                  <a:pt x="312821" y="106280"/>
                </a:cubicBezTo>
              </a:path>
            </a:pathLst>
          </a:cu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5927558" y="1598195"/>
            <a:ext cx="557463" cy="870283"/>
          </a:xfrm>
          <a:custGeom>
            <a:avLst/>
            <a:gdLst>
              <a:gd name="connsiteX0" fmla="*/ 316831 w 557463"/>
              <a:gd name="connsiteY0" fmla="*/ 0 h 870283"/>
              <a:gd name="connsiteX1" fmla="*/ 40105 w 557463"/>
              <a:gd name="connsiteY1" fmla="*/ 866273 h 870283"/>
              <a:gd name="connsiteX2" fmla="*/ 557463 w 557463"/>
              <a:gd name="connsiteY2" fmla="*/ 24063 h 870283"/>
              <a:gd name="connsiteX3" fmla="*/ 557463 w 557463"/>
              <a:gd name="connsiteY3" fmla="*/ 24063 h 870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463" h="870283">
                <a:moveTo>
                  <a:pt x="316831" y="0"/>
                </a:moveTo>
                <a:cubicBezTo>
                  <a:pt x="158415" y="431131"/>
                  <a:pt x="0" y="862263"/>
                  <a:pt x="40105" y="866273"/>
                </a:cubicBezTo>
                <a:cubicBezTo>
                  <a:pt x="80210" y="870283"/>
                  <a:pt x="557463" y="24063"/>
                  <a:pt x="557463" y="24063"/>
                </a:cubicBezTo>
                <a:lnTo>
                  <a:pt x="557463" y="24063"/>
                </a:lnTo>
              </a:path>
            </a:pathLst>
          </a:cu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079993" y="6031023"/>
            <a:ext cx="1032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</a:t>
            </a:r>
          </a:p>
          <a:p>
            <a:r>
              <a:rPr lang="en-US" dirty="0" smtClean="0"/>
              <a:t>Archive</a:t>
            </a:r>
            <a:endParaRPr lang="en-US" dirty="0"/>
          </a:p>
        </p:txBody>
      </p:sp>
      <p:sp>
        <p:nvSpPr>
          <p:cNvPr id="38" name="Freeform 37"/>
          <p:cNvSpPr/>
          <p:nvPr/>
        </p:nvSpPr>
        <p:spPr>
          <a:xfrm>
            <a:off x="1828800" y="1969168"/>
            <a:ext cx="240632" cy="120315"/>
          </a:xfrm>
          <a:custGeom>
            <a:avLst/>
            <a:gdLst>
              <a:gd name="connsiteX0" fmla="*/ 0 w 240632"/>
              <a:gd name="connsiteY0" fmla="*/ 120315 h 120315"/>
              <a:gd name="connsiteX1" fmla="*/ 240632 w 240632"/>
              <a:gd name="connsiteY1" fmla="*/ 0 h 12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0632" h="120315">
                <a:moveTo>
                  <a:pt x="0" y="120315"/>
                </a:moveTo>
                <a:lnTo>
                  <a:pt x="240632" y="0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4054642" y="1680410"/>
            <a:ext cx="385011" cy="24063"/>
          </a:xfrm>
          <a:custGeom>
            <a:avLst/>
            <a:gdLst>
              <a:gd name="connsiteX0" fmla="*/ 0 w 385011"/>
              <a:gd name="connsiteY0" fmla="*/ 24063 h 24063"/>
              <a:gd name="connsiteX1" fmla="*/ 385011 w 385011"/>
              <a:gd name="connsiteY1" fmla="*/ 0 h 24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011" h="24063">
                <a:moveTo>
                  <a:pt x="0" y="24063"/>
                </a:moveTo>
                <a:lnTo>
                  <a:pt x="385011" y="0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4788568" y="1680410"/>
            <a:ext cx="180474" cy="36094"/>
          </a:xfrm>
          <a:custGeom>
            <a:avLst/>
            <a:gdLst>
              <a:gd name="connsiteX0" fmla="*/ 0 w 180474"/>
              <a:gd name="connsiteY0" fmla="*/ 36094 h 36094"/>
              <a:gd name="connsiteX1" fmla="*/ 180474 w 180474"/>
              <a:gd name="connsiteY1" fmla="*/ 0 h 3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474" h="36094">
                <a:moveTo>
                  <a:pt x="0" y="36094"/>
                </a:moveTo>
                <a:lnTo>
                  <a:pt x="180474" y="0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5149516" y="1620252"/>
            <a:ext cx="324852" cy="72189"/>
          </a:xfrm>
          <a:custGeom>
            <a:avLst/>
            <a:gdLst>
              <a:gd name="connsiteX0" fmla="*/ 0 w 324852"/>
              <a:gd name="connsiteY0" fmla="*/ 72189 h 72189"/>
              <a:gd name="connsiteX1" fmla="*/ 324852 w 324852"/>
              <a:gd name="connsiteY1" fmla="*/ 0 h 72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4852" h="72189">
                <a:moveTo>
                  <a:pt x="0" y="72189"/>
                </a:moveTo>
                <a:lnTo>
                  <a:pt x="324852" y="0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5534526" y="1644315"/>
            <a:ext cx="120316" cy="12032"/>
          </a:xfrm>
          <a:custGeom>
            <a:avLst/>
            <a:gdLst>
              <a:gd name="connsiteX0" fmla="*/ 0 w 120316"/>
              <a:gd name="connsiteY0" fmla="*/ 12032 h 12032"/>
              <a:gd name="connsiteX1" fmla="*/ 120316 w 120316"/>
              <a:gd name="connsiteY1" fmla="*/ 0 h 12032"/>
              <a:gd name="connsiteX2" fmla="*/ 120316 w 120316"/>
              <a:gd name="connsiteY2" fmla="*/ 0 h 1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316" h="12032">
                <a:moveTo>
                  <a:pt x="0" y="12032"/>
                </a:moveTo>
                <a:lnTo>
                  <a:pt x="120316" y="0"/>
                </a:lnTo>
                <a:lnTo>
                  <a:pt x="120316" y="0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7712242" y="1632283"/>
            <a:ext cx="70184" cy="254669"/>
          </a:xfrm>
          <a:custGeom>
            <a:avLst/>
            <a:gdLst>
              <a:gd name="connsiteX0" fmla="*/ 0 w 70184"/>
              <a:gd name="connsiteY0" fmla="*/ 0 h 254669"/>
              <a:gd name="connsiteX1" fmla="*/ 60158 w 70184"/>
              <a:gd name="connsiteY1" fmla="*/ 216569 h 254669"/>
              <a:gd name="connsiteX2" fmla="*/ 60158 w 70184"/>
              <a:gd name="connsiteY2" fmla="*/ 228600 h 254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184" h="254669">
                <a:moveTo>
                  <a:pt x="0" y="0"/>
                </a:moveTo>
                <a:cubicBezTo>
                  <a:pt x="25066" y="89234"/>
                  <a:pt x="50132" y="178469"/>
                  <a:pt x="60158" y="216569"/>
                </a:cubicBezTo>
                <a:cubicBezTo>
                  <a:pt x="70184" y="254669"/>
                  <a:pt x="65171" y="241634"/>
                  <a:pt x="60158" y="228600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7603958" y="2871536"/>
            <a:ext cx="252663" cy="409074"/>
          </a:xfrm>
          <a:custGeom>
            <a:avLst/>
            <a:gdLst>
              <a:gd name="connsiteX0" fmla="*/ 252663 w 252663"/>
              <a:gd name="connsiteY0" fmla="*/ 0 h 409074"/>
              <a:gd name="connsiteX1" fmla="*/ 0 w 252663"/>
              <a:gd name="connsiteY1" fmla="*/ 409074 h 409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663" h="409074">
                <a:moveTo>
                  <a:pt x="252663" y="0"/>
                </a:moveTo>
                <a:lnTo>
                  <a:pt x="0" y="409074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2743200" y="7124700"/>
            <a:ext cx="3517627" cy="601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reeform 60"/>
          <p:cNvSpPr/>
          <p:nvPr/>
        </p:nvSpPr>
        <p:spPr>
          <a:xfrm>
            <a:off x="4680284" y="4459704"/>
            <a:ext cx="336884" cy="116306"/>
          </a:xfrm>
          <a:custGeom>
            <a:avLst/>
            <a:gdLst>
              <a:gd name="connsiteX0" fmla="*/ 0 w 336884"/>
              <a:gd name="connsiteY0" fmla="*/ 48127 h 116306"/>
              <a:gd name="connsiteX1" fmla="*/ 144379 w 336884"/>
              <a:gd name="connsiteY1" fmla="*/ 108285 h 116306"/>
              <a:gd name="connsiteX2" fmla="*/ 336884 w 336884"/>
              <a:gd name="connsiteY2" fmla="*/ 0 h 11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6884" h="116306">
                <a:moveTo>
                  <a:pt x="0" y="48127"/>
                </a:moveTo>
                <a:cubicBezTo>
                  <a:pt x="44116" y="82216"/>
                  <a:pt x="88232" y="116306"/>
                  <a:pt x="144379" y="108285"/>
                </a:cubicBezTo>
                <a:cubicBezTo>
                  <a:pt x="200526" y="100264"/>
                  <a:pt x="268705" y="50132"/>
                  <a:pt x="336884" y="0"/>
                </a:cubicBezTo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5486400" y="4507831"/>
            <a:ext cx="156411" cy="42111"/>
          </a:xfrm>
          <a:custGeom>
            <a:avLst/>
            <a:gdLst>
              <a:gd name="connsiteX0" fmla="*/ 0 w 156411"/>
              <a:gd name="connsiteY0" fmla="*/ 0 h 42111"/>
              <a:gd name="connsiteX1" fmla="*/ 72189 w 156411"/>
              <a:gd name="connsiteY1" fmla="*/ 36095 h 42111"/>
              <a:gd name="connsiteX2" fmla="*/ 156411 w 156411"/>
              <a:gd name="connsiteY2" fmla="*/ 36095 h 42111"/>
              <a:gd name="connsiteX3" fmla="*/ 156411 w 156411"/>
              <a:gd name="connsiteY3" fmla="*/ 36095 h 4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411" h="42111">
                <a:moveTo>
                  <a:pt x="0" y="0"/>
                </a:moveTo>
                <a:cubicBezTo>
                  <a:pt x="23060" y="15039"/>
                  <a:pt x="46121" y="30079"/>
                  <a:pt x="72189" y="36095"/>
                </a:cubicBezTo>
                <a:cubicBezTo>
                  <a:pt x="98258" y="42111"/>
                  <a:pt x="156411" y="36095"/>
                  <a:pt x="156411" y="36095"/>
                </a:cubicBezTo>
                <a:lnTo>
                  <a:pt x="156411" y="36095"/>
                </a:lnTo>
              </a:path>
            </a:pathLst>
          </a:cu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96253" y="96252"/>
            <a:ext cx="8821152" cy="4892842"/>
            <a:chOff x="96253" y="96252"/>
            <a:chExt cx="8821152" cy="4892842"/>
          </a:xfrm>
        </p:grpSpPr>
        <p:sp>
          <p:nvSpPr>
            <p:cNvPr id="27" name="Freeform 26"/>
            <p:cNvSpPr/>
            <p:nvPr/>
          </p:nvSpPr>
          <p:spPr>
            <a:xfrm>
              <a:off x="7010401" y="1850858"/>
              <a:ext cx="918409" cy="1521995"/>
            </a:xfrm>
            <a:custGeom>
              <a:avLst/>
              <a:gdLst>
                <a:gd name="connsiteX0" fmla="*/ 761999 w 918409"/>
                <a:gd name="connsiteY0" fmla="*/ 0 h 1521995"/>
                <a:gd name="connsiteX1" fmla="*/ 4010 w 918409"/>
                <a:gd name="connsiteY1" fmla="*/ 1347537 h 1521995"/>
                <a:gd name="connsiteX2" fmla="*/ 786062 w 918409"/>
                <a:gd name="connsiteY2" fmla="*/ 1046747 h 1521995"/>
                <a:gd name="connsiteX3" fmla="*/ 798094 w 918409"/>
                <a:gd name="connsiteY3" fmla="*/ 1046747 h 152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8409" h="1521995">
                  <a:moveTo>
                    <a:pt x="761999" y="0"/>
                  </a:moveTo>
                  <a:cubicBezTo>
                    <a:pt x="380999" y="586539"/>
                    <a:pt x="0" y="1173079"/>
                    <a:pt x="4010" y="1347537"/>
                  </a:cubicBezTo>
                  <a:cubicBezTo>
                    <a:pt x="8020" y="1521995"/>
                    <a:pt x="653715" y="1096879"/>
                    <a:pt x="786062" y="1046747"/>
                  </a:cubicBezTo>
                  <a:cubicBezTo>
                    <a:pt x="918409" y="996615"/>
                    <a:pt x="858251" y="1021681"/>
                    <a:pt x="798094" y="1046747"/>
                  </a:cubicBezTo>
                </a:path>
              </a:pathLst>
            </a:custGeom>
            <a:solidFill>
              <a:srgbClr val="00B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96253" y="96252"/>
              <a:ext cx="8821152" cy="4892842"/>
              <a:chOff x="96253" y="96252"/>
              <a:chExt cx="8821152" cy="4892842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3719763" y="1646321"/>
                <a:ext cx="334879" cy="1136984"/>
              </a:xfrm>
              <a:custGeom>
                <a:avLst/>
                <a:gdLst>
                  <a:gd name="connsiteX0" fmla="*/ 58153 w 334879"/>
                  <a:gd name="connsiteY0" fmla="*/ 0 h 1136984"/>
                  <a:gd name="connsiteX1" fmla="*/ 46121 w 334879"/>
                  <a:gd name="connsiteY1" fmla="*/ 1130968 h 1136984"/>
                  <a:gd name="connsiteX2" fmla="*/ 334879 w 334879"/>
                  <a:gd name="connsiteY2" fmla="*/ 36095 h 1136984"/>
                  <a:gd name="connsiteX3" fmla="*/ 334879 w 334879"/>
                  <a:gd name="connsiteY3" fmla="*/ 36095 h 1136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879" h="1136984">
                    <a:moveTo>
                      <a:pt x="58153" y="0"/>
                    </a:moveTo>
                    <a:cubicBezTo>
                      <a:pt x="29076" y="562476"/>
                      <a:pt x="0" y="1124952"/>
                      <a:pt x="46121" y="1130968"/>
                    </a:cubicBezTo>
                    <a:cubicBezTo>
                      <a:pt x="92242" y="1136984"/>
                      <a:pt x="334879" y="36095"/>
                      <a:pt x="334879" y="36095"/>
                    </a:cubicBezTo>
                    <a:lnTo>
                      <a:pt x="334879" y="36095"/>
                    </a:lnTo>
                  </a:path>
                </a:pathLst>
              </a:custGeom>
              <a:solidFill>
                <a:srgbClr val="00B05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96253" y="96252"/>
                <a:ext cx="8821152" cy="4892842"/>
                <a:chOff x="96253" y="96252"/>
                <a:chExt cx="8821152" cy="4892842"/>
              </a:xfrm>
            </p:grpSpPr>
            <p:sp>
              <p:nvSpPr>
                <p:cNvPr id="14" name="Freeform 13"/>
                <p:cNvSpPr/>
                <p:nvPr/>
              </p:nvSpPr>
              <p:spPr>
                <a:xfrm>
                  <a:off x="2993857" y="1634289"/>
                  <a:ext cx="501316" cy="1273342"/>
                </a:xfrm>
                <a:custGeom>
                  <a:avLst/>
                  <a:gdLst>
                    <a:gd name="connsiteX0" fmla="*/ 14038 w 501316"/>
                    <a:gd name="connsiteY0" fmla="*/ 156411 h 1273342"/>
                    <a:gd name="connsiteX1" fmla="*/ 50132 w 501316"/>
                    <a:gd name="connsiteY1" fmla="*/ 493295 h 1273342"/>
                    <a:gd name="connsiteX2" fmla="*/ 314827 w 501316"/>
                    <a:gd name="connsiteY2" fmla="*/ 974558 h 1273342"/>
                    <a:gd name="connsiteX3" fmla="*/ 483269 w 501316"/>
                    <a:gd name="connsiteY3" fmla="*/ 1179095 h 1273342"/>
                    <a:gd name="connsiteX4" fmla="*/ 423111 w 501316"/>
                    <a:gd name="connsiteY4" fmla="*/ 409074 h 1273342"/>
                    <a:gd name="connsiteX5" fmla="*/ 411080 w 501316"/>
                    <a:gd name="connsiteY5" fmla="*/ 204537 h 1273342"/>
                    <a:gd name="connsiteX6" fmla="*/ 411080 w 501316"/>
                    <a:gd name="connsiteY6" fmla="*/ 0 h 1273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1316" h="1273342">
                      <a:moveTo>
                        <a:pt x="14038" y="156411"/>
                      </a:moveTo>
                      <a:cubicBezTo>
                        <a:pt x="7019" y="256674"/>
                        <a:pt x="0" y="356937"/>
                        <a:pt x="50132" y="493295"/>
                      </a:cubicBezTo>
                      <a:cubicBezTo>
                        <a:pt x="100264" y="629653"/>
                        <a:pt x="242638" y="860258"/>
                        <a:pt x="314827" y="974558"/>
                      </a:cubicBezTo>
                      <a:cubicBezTo>
                        <a:pt x="387017" y="1088858"/>
                        <a:pt x="465222" y="1273342"/>
                        <a:pt x="483269" y="1179095"/>
                      </a:cubicBezTo>
                      <a:cubicBezTo>
                        <a:pt x="501316" y="1084848"/>
                        <a:pt x="435142" y="571500"/>
                        <a:pt x="423111" y="409074"/>
                      </a:cubicBezTo>
                      <a:cubicBezTo>
                        <a:pt x="411080" y="246648"/>
                        <a:pt x="413085" y="272716"/>
                        <a:pt x="411080" y="204537"/>
                      </a:cubicBezTo>
                      <a:cubicBezTo>
                        <a:pt x="409075" y="136358"/>
                        <a:pt x="410077" y="68179"/>
                        <a:pt x="411080" y="0"/>
                      </a:cubicBezTo>
                    </a:path>
                  </a:pathLst>
                </a:custGeom>
                <a:solidFill>
                  <a:srgbClr val="00B050"/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6" name="Group 45"/>
                <p:cNvGrpSpPr/>
                <p:nvPr/>
              </p:nvGrpSpPr>
              <p:grpSpPr>
                <a:xfrm>
                  <a:off x="96253" y="96252"/>
                  <a:ext cx="8821152" cy="4892842"/>
                  <a:chOff x="96253" y="96252"/>
                  <a:chExt cx="8821152" cy="4892842"/>
                </a:xfrm>
              </p:grpSpPr>
              <p:sp>
                <p:nvSpPr>
                  <p:cNvPr id="25" name="Freeform 24"/>
                  <p:cNvSpPr/>
                  <p:nvPr/>
                </p:nvSpPr>
                <p:spPr>
                  <a:xfrm>
                    <a:off x="5817268" y="1646321"/>
                    <a:ext cx="1882943" cy="3021931"/>
                  </a:xfrm>
                  <a:custGeom>
                    <a:avLst/>
                    <a:gdLst>
                      <a:gd name="connsiteX0" fmla="*/ 1173079 w 1882943"/>
                      <a:gd name="connsiteY0" fmla="*/ 469232 h 3021931"/>
                      <a:gd name="connsiteX1" fmla="*/ 968543 w 1882943"/>
                      <a:gd name="connsiteY1" fmla="*/ 1347537 h 3021931"/>
                      <a:gd name="connsiteX2" fmla="*/ 727911 w 1882943"/>
                      <a:gd name="connsiteY2" fmla="*/ 1780674 h 3021931"/>
                      <a:gd name="connsiteX3" fmla="*/ 66174 w 1882943"/>
                      <a:gd name="connsiteY3" fmla="*/ 2875547 h 3021931"/>
                      <a:gd name="connsiteX4" fmla="*/ 330869 w 1882943"/>
                      <a:gd name="connsiteY4" fmla="*/ 2658979 h 3021931"/>
                      <a:gd name="connsiteX5" fmla="*/ 559469 w 1882943"/>
                      <a:gd name="connsiteY5" fmla="*/ 2213811 h 3021931"/>
                      <a:gd name="connsiteX6" fmla="*/ 848227 w 1882943"/>
                      <a:gd name="connsiteY6" fmla="*/ 1732547 h 3021931"/>
                      <a:gd name="connsiteX7" fmla="*/ 1317458 w 1882943"/>
                      <a:gd name="connsiteY7" fmla="*/ 902368 h 3021931"/>
                      <a:gd name="connsiteX8" fmla="*/ 1726532 w 1882943"/>
                      <a:gd name="connsiteY8" fmla="*/ 156411 h 3021931"/>
                      <a:gd name="connsiteX9" fmla="*/ 1882943 w 1882943"/>
                      <a:gd name="connsiteY9" fmla="*/ 0 h 30219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82943" h="3021931">
                        <a:moveTo>
                          <a:pt x="1173079" y="469232"/>
                        </a:moveTo>
                        <a:cubicBezTo>
                          <a:pt x="1107908" y="799097"/>
                          <a:pt x="1042738" y="1128963"/>
                          <a:pt x="968543" y="1347537"/>
                        </a:cubicBezTo>
                        <a:cubicBezTo>
                          <a:pt x="894348" y="1566111"/>
                          <a:pt x="878306" y="1526006"/>
                          <a:pt x="727911" y="1780674"/>
                        </a:cubicBezTo>
                        <a:cubicBezTo>
                          <a:pt x="577516" y="2035342"/>
                          <a:pt x="132348" y="2729163"/>
                          <a:pt x="66174" y="2875547"/>
                        </a:cubicBezTo>
                        <a:cubicBezTo>
                          <a:pt x="0" y="3021931"/>
                          <a:pt x="248653" y="2769268"/>
                          <a:pt x="330869" y="2658979"/>
                        </a:cubicBezTo>
                        <a:cubicBezTo>
                          <a:pt x="413085" y="2548690"/>
                          <a:pt x="473243" y="2368216"/>
                          <a:pt x="559469" y="2213811"/>
                        </a:cubicBezTo>
                        <a:cubicBezTo>
                          <a:pt x="645695" y="2059406"/>
                          <a:pt x="721896" y="1951121"/>
                          <a:pt x="848227" y="1732547"/>
                        </a:cubicBezTo>
                        <a:cubicBezTo>
                          <a:pt x="974558" y="1513973"/>
                          <a:pt x="1171074" y="1165057"/>
                          <a:pt x="1317458" y="902368"/>
                        </a:cubicBezTo>
                        <a:cubicBezTo>
                          <a:pt x="1463842" y="639679"/>
                          <a:pt x="1632285" y="306806"/>
                          <a:pt x="1726532" y="156411"/>
                        </a:cubicBezTo>
                        <a:cubicBezTo>
                          <a:pt x="1820779" y="6016"/>
                          <a:pt x="1851861" y="3008"/>
                          <a:pt x="1882943" y="0"/>
                        </a:cubicBezTo>
                      </a:path>
                    </a:pathLst>
                  </a:custGeom>
                  <a:solidFill>
                    <a:srgbClr val="00B050"/>
                  </a:solidFill>
                  <a:ln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7" name="Group 6"/>
                  <p:cNvGrpSpPr/>
                  <p:nvPr/>
                </p:nvGrpSpPr>
                <p:grpSpPr>
                  <a:xfrm>
                    <a:off x="96253" y="96252"/>
                    <a:ext cx="8821152" cy="4892842"/>
                    <a:chOff x="96253" y="96252"/>
                    <a:chExt cx="8821152" cy="4892842"/>
                  </a:xfrm>
                </p:grpSpPr>
                <p:grpSp>
                  <p:nvGrpSpPr>
                    <p:cNvPr id="6" name="Group 5"/>
                    <p:cNvGrpSpPr/>
                    <p:nvPr/>
                  </p:nvGrpSpPr>
                  <p:grpSpPr>
                    <a:xfrm>
                      <a:off x="96253" y="96252"/>
                      <a:ext cx="8821152" cy="4892842"/>
                      <a:chOff x="96253" y="96252"/>
                      <a:chExt cx="8821152" cy="4892842"/>
                    </a:xfrm>
                  </p:grpSpPr>
                  <p:sp>
                    <p:nvSpPr>
                      <p:cNvPr id="53" name="Freeform 52"/>
                      <p:cNvSpPr/>
                      <p:nvPr/>
                    </p:nvSpPr>
                    <p:spPr>
                      <a:xfrm>
                        <a:off x="5133474" y="1896978"/>
                        <a:ext cx="1399673" cy="2598821"/>
                      </a:xfrm>
                      <a:custGeom>
                        <a:avLst/>
                        <a:gdLst>
                          <a:gd name="connsiteX0" fmla="*/ 112294 w 1399673"/>
                          <a:gd name="connsiteY0" fmla="*/ 1600200 h 2598821"/>
                          <a:gd name="connsiteX1" fmla="*/ 40105 w 1399673"/>
                          <a:gd name="connsiteY1" fmla="*/ 2141621 h 2598821"/>
                          <a:gd name="connsiteX2" fmla="*/ 16042 w 1399673"/>
                          <a:gd name="connsiteY2" fmla="*/ 2550695 h 2598821"/>
                          <a:gd name="connsiteX3" fmla="*/ 136358 w 1399673"/>
                          <a:gd name="connsiteY3" fmla="*/ 2430379 h 2598821"/>
                          <a:gd name="connsiteX4" fmla="*/ 316831 w 1399673"/>
                          <a:gd name="connsiteY4" fmla="*/ 1985211 h 2598821"/>
                          <a:gd name="connsiteX5" fmla="*/ 557463 w 1399673"/>
                          <a:gd name="connsiteY5" fmla="*/ 1431758 h 2598821"/>
                          <a:gd name="connsiteX6" fmla="*/ 822158 w 1399673"/>
                          <a:gd name="connsiteY6" fmla="*/ 998621 h 2598821"/>
                          <a:gd name="connsiteX7" fmla="*/ 1062789 w 1399673"/>
                          <a:gd name="connsiteY7" fmla="*/ 613611 h 2598821"/>
                          <a:gd name="connsiteX8" fmla="*/ 1399673 w 1399673"/>
                          <a:gd name="connsiteY8" fmla="*/ 0 h 2598821"/>
                          <a:gd name="connsiteX9" fmla="*/ 1399673 w 1399673"/>
                          <a:gd name="connsiteY9" fmla="*/ 0 h 25988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399673" h="2598821">
                            <a:moveTo>
                              <a:pt x="112294" y="1600200"/>
                            </a:moveTo>
                            <a:cubicBezTo>
                              <a:pt x="84220" y="1791702"/>
                              <a:pt x="56147" y="1983205"/>
                              <a:pt x="40105" y="2141621"/>
                            </a:cubicBezTo>
                            <a:cubicBezTo>
                              <a:pt x="24063" y="2300037"/>
                              <a:pt x="0" y="2502569"/>
                              <a:pt x="16042" y="2550695"/>
                            </a:cubicBezTo>
                            <a:cubicBezTo>
                              <a:pt x="32084" y="2598821"/>
                              <a:pt x="86227" y="2524626"/>
                              <a:pt x="136358" y="2430379"/>
                            </a:cubicBezTo>
                            <a:cubicBezTo>
                              <a:pt x="186489" y="2336132"/>
                              <a:pt x="246647" y="2151648"/>
                              <a:pt x="316831" y="1985211"/>
                            </a:cubicBezTo>
                            <a:cubicBezTo>
                              <a:pt x="387015" y="1818774"/>
                              <a:pt x="473242" y="1596190"/>
                              <a:pt x="557463" y="1431758"/>
                            </a:cubicBezTo>
                            <a:cubicBezTo>
                              <a:pt x="641684" y="1267326"/>
                              <a:pt x="737937" y="1134979"/>
                              <a:pt x="822158" y="998621"/>
                            </a:cubicBezTo>
                            <a:cubicBezTo>
                              <a:pt x="906379" y="862263"/>
                              <a:pt x="966537" y="780048"/>
                              <a:pt x="1062789" y="613611"/>
                            </a:cubicBezTo>
                            <a:cubicBezTo>
                              <a:pt x="1159042" y="447174"/>
                              <a:pt x="1399673" y="0"/>
                              <a:pt x="1399673" y="0"/>
                            </a:cubicBezTo>
                            <a:lnTo>
                              <a:pt x="1399673" y="0"/>
                            </a:lnTo>
                          </a:path>
                        </a:pathLst>
                      </a:custGeom>
                      <a:solidFill>
                        <a:srgbClr val="00B050"/>
                      </a:solidFill>
                      <a:ln>
                        <a:solidFill>
                          <a:schemeClr val="accent6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5" name="Group 4"/>
                      <p:cNvGrpSpPr/>
                      <p:nvPr/>
                    </p:nvGrpSpPr>
                    <p:grpSpPr>
                      <a:xfrm>
                        <a:off x="96253" y="96252"/>
                        <a:ext cx="8821152" cy="4892842"/>
                        <a:chOff x="96253" y="96252"/>
                        <a:chExt cx="8821152" cy="4892842"/>
                      </a:xfrm>
                    </p:grpSpPr>
                    <p:sp>
                      <p:nvSpPr>
                        <p:cNvPr id="51" name="Freeform 50"/>
                        <p:cNvSpPr/>
                        <p:nvPr/>
                      </p:nvSpPr>
                      <p:spPr>
                        <a:xfrm>
                          <a:off x="5329989" y="2017294"/>
                          <a:ext cx="1588169" cy="2971800"/>
                        </a:xfrm>
                        <a:custGeom>
                          <a:avLst/>
                          <a:gdLst>
                            <a:gd name="connsiteX0" fmla="*/ 1191127 w 1588169"/>
                            <a:gd name="connsiteY0" fmla="*/ 228600 h 2971800"/>
                            <a:gd name="connsiteX1" fmla="*/ 541422 w 1588169"/>
                            <a:gd name="connsiteY1" fmla="*/ 1455821 h 2971800"/>
                            <a:gd name="connsiteX2" fmla="*/ 204537 w 1588169"/>
                            <a:gd name="connsiteY2" fmla="*/ 2261937 h 2971800"/>
                            <a:gd name="connsiteX3" fmla="*/ 96253 w 1588169"/>
                            <a:gd name="connsiteY3" fmla="*/ 2755232 h 2971800"/>
                            <a:gd name="connsiteX4" fmla="*/ 36095 w 1588169"/>
                            <a:gd name="connsiteY4" fmla="*/ 2935705 h 2971800"/>
                            <a:gd name="connsiteX5" fmla="*/ 312822 w 1588169"/>
                            <a:gd name="connsiteY5" fmla="*/ 2538663 h 2971800"/>
                            <a:gd name="connsiteX6" fmla="*/ 541422 w 1588169"/>
                            <a:gd name="connsiteY6" fmla="*/ 2105526 h 2971800"/>
                            <a:gd name="connsiteX7" fmla="*/ 902369 w 1588169"/>
                            <a:gd name="connsiteY7" fmla="*/ 1612232 h 2971800"/>
                            <a:gd name="connsiteX8" fmla="*/ 1227222 w 1588169"/>
                            <a:gd name="connsiteY8" fmla="*/ 1130968 h 2971800"/>
                            <a:gd name="connsiteX9" fmla="*/ 1359569 w 1588169"/>
                            <a:gd name="connsiteY9" fmla="*/ 745958 h 2971800"/>
                            <a:gd name="connsiteX10" fmla="*/ 1552074 w 1588169"/>
                            <a:gd name="connsiteY10" fmla="*/ 120316 h 2971800"/>
                            <a:gd name="connsiteX11" fmla="*/ 1576137 w 1588169"/>
                            <a:gd name="connsiteY11" fmla="*/ 24063 h 29718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1588169" h="2971800">
                              <a:moveTo>
                                <a:pt x="1191127" y="228600"/>
                              </a:moveTo>
                              <a:cubicBezTo>
                                <a:pt x="948490" y="672766"/>
                                <a:pt x="705854" y="1116932"/>
                                <a:pt x="541422" y="1455821"/>
                              </a:cubicBezTo>
                              <a:cubicBezTo>
                                <a:pt x="376990" y="1794710"/>
                                <a:pt x="278732" y="2045369"/>
                                <a:pt x="204537" y="2261937"/>
                              </a:cubicBezTo>
                              <a:cubicBezTo>
                                <a:pt x="130342" y="2478506"/>
                                <a:pt x="124327" y="2642937"/>
                                <a:pt x="96253" y="2755232"/>
                              </a:cubicBezTo>
                              <a:cubicBezTo>
                                <a:pt x="68179" y="2867527"/>
                                <a:pt x="0" y="2971800"/>
                                <a:pt x="36095" y="2935705"/>
                              </a:cubicBezTo>
                              <a:cubicBezTo>
                                <a:pt x="72190" y="2899610"/>
                                <a:pt x="228601" y="2677026"/>
                                <a:pt x="312822" y="2538663"/>
                              </a:cubicBezTo>
                              <a:cubicBezTo>
                                <a:pt x="397043" y="2400300"/>
                                <a:pt x="443164" y="2259931"/>
                                <a:pt x="541422" y="2105526"/>
                              </a:cubicBezTo>
                              <a:cubicBezTo>
                                <a:pt x="639680" y="1951121"/>
                                <a:pt x="788069" y="1774658"/>
                                <a:pt x="902369" y="1612232"/>
                              </a:cubicBezTo>
                              <a:cubicBezTo>
                                <a:pt x="1016669" y="1449806"/>
                                <a:pt x="1151022" y="1275347"/>
                                <a:pt x="1227222" y="1130968"/>
                              </a:cubicBezTo>
                              <a:cubicBezTo>
                                <a:pt x="1303422" y="986589"/>
                                <a:pt x="1305427" y="914400"/>
                                <a:pt x="1359569" y="745958"/>
                              </a:cubicBezTo>
                              <a:cubicBezTo>
                                <a:pt x="1413711" y="577516"/>
                                <a:pt x="1515979" y="240632"/>
                                <a:pt x="1552074" y="120316"/>
                              </a:cubicBezTo>
                              <a:cubicBezTo>
                                <a:pt x="1588169" y="0"/>
                                <a:pt x="1582153" y="12031"/>
                                <a:pt x="1576137" y="24063"/>
                              </a:cubicBezTo>
                            </a:path>
                          </a:pathLst>
                        </a:custGeom>
                        <a:solidFill>
                          <a:srgbClr val="00B050"/>
                        </a:solidFill>
                        <a:ln>
                          <a:solidFill>
                            <a:srgbClr val="00B05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grpSp>
                      <p:nvGrpSpPr>
                        <p:cNvPr id="4" name="Group 3"/>
                        <p:cNvGrpSpPr/>
                        <p:nvPr/>
                      </p:nvGrpSpPr>
                      <p:grpSpPr>
                        <a:xfrm>
                          <a:off x="96253" y="96252"/>
                          <a:ext cx="8821152" cy="4834689"/>
                          <a:chOff x="96253" y="96252"/>
                          <a:chExt cx="8821152" cy="4834689"/>
                        </a:xfrm>
                      </p:grpSpPr>
                      <p:sp>
                        <p:nvSpPr>
                          <p:cNvPr id="67" name="Freeform 66"/>
                          <p:cNvSpPr/>
                          <p:nvPr/>
                        </p:nvSpPr>
                        <p:spPr>
                          <a:xfrm>
                            <a:off x="96253" y="96252"/>
                            <a:ext cx="8821152" cy="4834689"/>
                          </a:xfrm>
                          <a:custGeom>
                            <a:avLst/>
                            <a:gdLst>
                              <a:gd name="connsiteX0" fmla="*/ 2322094 w 8821152"/>
                              <a:gd name="connsiteY0" fmla="*/ 4279231 h 4834689"/>
                              <a:gd name="connsiteX1" fmla="*/ 2201779 w 8821152"/>
                              <a:gd name="connsiteY1" fmla="*/ 4435642 h 4834689"/>
                              <a:gd name="connsiteX2" fmla="*/ 2045368 w 8821152"/>
                              <a:gd name="connsiteY2" fmla="*/ 4580021 h 4834689"/>
                              <a:gd name="connsiteX3" fmla="*/ 1780673 w 8821152"/>
                              <a:gd name="connsiteY3" fmla="*/ 4543926 h 4834689"/>
                              <a:gd name="connsiteX4" fmla="*/ 1540042 w 8821152"/>
                              <a:gd name="connsiteY4" fmla="*/ 4399547 h 4834689"/>
                              <a:gd name="connsiteX5" fmla="*/ 1443789 w 8821152"/>
                              <a:gd name="connsiteY5" fmla="*/ 4279231 h 4834689"/>
                              <a:gd name="connsiteX6" fmla="*/ 1455821 w 8821152"/>
                              <a:gd name="connsiteY6" fmla="*/ 4062663 h 4834689"/>
                              <a:gd name="connsiteX7" fmla="*/ 1335505 w 8821152"/>
                              <a:gd name="connsiteY7" fmla="*/ 4170947 h 4834689"/>
                              <a:gd name="connsiteX8" fmla="*/ 1034715 w 8821152"/>
                              <a:gd name="connsiteY8" fmla="*/ 4255168 h 4834689"/>
                              <a:gd name="connsiteX9" fmla="*/ 757989 w 8821152"/>
                              <a:gd name="connsiteY9" fmla="*/ 4243137 h 4834689"/>
                              <a:gd name="connsiteX10" fmla="*/ 541421 w 8821152"/>
                              <a:gd name="connsiteY10" fmla="*/ 4086726 h 4834689"/>
                              <a:gd name="connsiteX11" fmla="*/ 541421 w 8821152"/>
                              <a:gd name="connsiteY11" fmla="*/ 3870158 h 4834689"/>
                              <a:gd name="connsiteX12" fmla="*/ 409073 w 8821152"/>
                              <a:gd name="connsiteY12" fmla="*/ 3870158 h 4834689"/>
                              <a:gd name="connsiteX13" fmla="*/ 180473 w 8821152"/>
                              <a:gd name="connsiteY13" fmla="*/ 3713747 h 4834689"/>
                              <a:gd name="connsiteX14" fmla="*/ 120315 w 8821152"/>
                              <a:gd name="connsiteY14" fmla="*/ 3461084 h 4834689"/>
                              <a:gd name="connsiteX15" fmla="*/ 264694 w 8821152"/>
                              <a:gd name="connsiteY15" fmla="*/ 3208421 h 4834689"/>
                              <a:gd name="connsiteX16" fmla="*/ 360947 w 8821152"/>
                              <a:gd name="connsiteY16" fmla="*/ 3208421 h 4834689"/>
                              <a:gd name="connsiteX17" fmla="*/ 132347 w 8821152"/>
                              <a:gd name="connsiteY17" fmla="*/ 3027947 h 4834689"/>
                              <a:gd name="connsiteX18" fmla="*/ 24063 w 8821152"/>
                              <a:gd name="connsiteY18" fmla="*/ 2751221 h 4834689"/>
                              <a:gd name="connsiteX19" fmla="*/ 228600 w 8821152"/>
                              <a:gd name="connsiteY19" fmla="*/ 2486526 h 4834689"/>
                              <a:gd name="connsiteX20" fmla="*/ 360947 w 8821152"/>
                              <a:gd name="connsiteY20" fmla="*/ 2450431 h 4834689"/>
                              <a:gd name="connsiteX21" fmla="*/ 144379 w 8821152"/>
                              <a:gd name="connsiteY21" fmla="*/ 2281989 h 4834689"/>
                              <a:gd name="connsiteX22" fmla="*/ 24063 w 8821152"/>
                              <a:gd name="connsiteY22" fmla="*/ 1993231 h 4834689"/>
                              <a:gd name="connsiteX23" fmla="*/ 48126 w 8821152"/>
                              <a:gd name="connsiteY23" fmla="*/ 1716505 h 4834689"/>
                              <a:gd name="connsiteX24" fmla="*/ 312821 w 8821152"/>
                              <a:gd name="connsiteY24" fmla="*/ 1319463 h 4834689"/>
                              <a:gd name="connsiteX25" fmla="*/ 745958 w 8821152"/>
                              <a:gd name="connsiteY25" fmla="*/ 1199147 h 4834689"/>
                              <a:gd name="connsiteX26" fmla="*/ 565484 w 8821152"/>
                              <a:gd name="connsiteY26" fmla="*/ 850231 h 4834689"/>
                              <a:gd name="connsiteX27" fmla="*/ 589547 w 8821152"/>
                              <a:gd name="connsiteY27" fmla="*/ 585537 h 4834689"/>
                              <a:gd name="connsiteX28" fmla="*/ 926431 w 8821152"/>
                              <a:gd name="connsiteY28" fmla="*/ 212558 h 4834689"/>
                              <a:gd name="connsiteX29" fmla="*/ 1455821 w 8821152"/>
                              <a:gd name="connsiteY29" fmla="*/ 188495 h 4834689"/>
                              <a:gd name="connsiteX30" fmla="*/ 1720515 w 8821152"/>
                              <a:gd name="connsiteY30" fmla="*/ 332874 h 4834689"/>
                              <a:gd name="connsiteX31" fmla="*/ 1913021 w 8821152"/>
                              <a:gd name="connsiteY31" fmla="*/ 537410 h 4834689"/>
                              <a:gd name="connsiteX32" fmla="*/ 2021305 w 8821152"/>
                              <a:gd name="connsiteY32" fmla="*/ 176463 h 4834689"/>
                              <a:gd name="connsiteX33" fmla="*/ 2526631 w 8821152"/>
                              <a:gd name="connsiteY33" fmla="*/ 32084 h 4834689"/>
                              <a:gd name="connsiteX34" fmla="*/ 2959768 w 8821152"/>
                              <a:gd name="connsiteY34" fmla="*/ 176463 h 4834689"/>
                              <a:gd name="connsiteX35" fmla="*/ 3092115 w 8821152"/>
                              <a:gd name="connsiteY35" fmla="*/ 332874 h 4834689"/>
                              <a:gd name="connsiteX36" fmla="*/ 3453063 w 8821152"/>
                              <a:gd name="connsiteY36" fmla="*/ 92242 h 4834689"/>
                              <a:gd name="connsiteX37" fmla="*/ 4186989 w 8821152"/>
                              <a:gd name="connsiteY37" fmla="*/ 164431 h 4834689"/>
                              <a:gd name="connsiteX38" fmla="*/ 4415589 w 8821152"/>
                              <a:gd name="connsiteY38" fmla="*/ 393031 h 4834689"/>
                              <a:gd name="connsiteX39" fmla="*/ 4788568 w 8821152"/>
                              <a:gd name="connsiteY39" fmla="*/ 56147 h 4834689"/>
                              <a:gd name="connsiteX40" fmla="*/ 5450305 w 8821152"/>
                              <a:gd name="connsiteY40" fmla="*/ 56147 h 4834689"/>
                              <a:gd name="connsiteX41" fmla="*/ 5919536 w 8821152"/>
                              <a:gd name="connsiteY41" fmla="*/ 224589 h 4834689"/>
                              <a:gd name="connsiteX42" fmla="*/ 6100010 w 8821152"/>
                              <a:gd name="connsiteY42" fmla="*/ 356937 h 4834689"/>
                              <a:gd name="connsiteX43" fmla="*/ 6436894 w 8821152"/>
                              <a:gd name="connsiteY43" fmla="*/ 164431 h 4834689"/>
                              <a:gd name="connsiteX44" fmla="*/ 6749715 w 8821152"/>
                              <a:gd name="connsiteY44" fmla="*/ 116305 h 4834689"/>
                              <a:gd name="connsiteX45" fmla="*/ 7110663 w 8821152"/>
                              <a:gd name="connsiteY45" fmla="*/ 332874 h 4834689"/>
                              <a:gd name="connsiteX46" fmla="*/ 7170821 w 8821152"/>
                              <a:gd name="connsiteY46" fmla="*/ 633663 h 4834689"/>
                              <a:gd name="connsiteX47" fmla="*/ 7543800 w 8821152"/>
                              <a:gd name="connsiteY47" fmla="*/ 477252 h 4834689"/>
                              <a:gd name="connsiteX48" fmla="*/ 8061158 w 8821152"/>
                              <a:gd name="connsiteY48" fmla="*/ 368968 h 4834689"/>
                              <a:gd name="connsiteX49" fmla="*/ 8530389 w 8821152"/>
                              <a:gd name="connsiteY49" fmla="*/ 934452 h 4834689"/>
                              <a:gd name="connsiteX50" fmla="*/ 8410073 w 8821152"/>
                              <a:gd name="connsiteY50" fmla="*/ 1343526 h 4834689"/>
                              <a:gd name="connsiteX51" fmla="*/ 8301789 w 8821152"/>
                              <a:gd name="connsiteY51" fmla="*/ 1584158 h 4834689"/>
                              <a:gd name="connsiteX52" fmla="*/ 8638673 w 8821152"/>
                              <a:gd name="connsiteY52" fmla="*/ 1896979 h 4834689"/>
                              <a:gd name="connsiteX53" fmla="*/ 8710863 w 8821152"/>
                              <a:gd name="connsiteY53" fmla="*/ 2245895 h 4834689"/>
                              <a:gd name="connsiteX54" fmla="*/ 8554452 w 8821152"/>
                              <a:gd name="connsiteY54" fmla="*/ 2546684 h 4834689"/>
                              <a:gd name="connsiteX55" fmla="*/ 8325852 w 8821152"/>
                              <a:gd name="connsiteY55" fmla="*/ 2642937 h 4834689"/>
                              <a:gd name="connsiteX56" fmla="*/ 8602579 w 8821152"/>
                              <a:gd name="connsiteY56" fmla="*/ 2991852 h 4834689"/>
                              <a:gd name="connsiteX57" fmla="*/ 8758989 w 8821152"/>
                              <a:gd name="connsiteY57" fmla="*/ 3605463 h 4834689"/>
                              <a:gd name="connsiteX58" fmla="*/ 8229600 w 8821152"/>
                              <a:gd name="connsiteY58" fmla="*/ 3785937 h 4834689"/>
                              <a:gd name="connsiteX59" fmla="*/ 7904747 w 8821152"/>
                              <a:gd name="connsiteY59" fmla="*/ 3894221 h 4834689"/>
                              <a:gd name="connsiteX60" fmla="*/ 8025063 w 8821152"/>
                              <a:gd name="connsiteY60" fmla="*/ 4219074 h 4834689"/>
                              <a:gd name="connsiteX61" fmla="*/ 7880684 w 8821152"/>
                              <a:gd name="connsiteY61" fmla="*/ 4628147 h 4834689"/>
                              <a:gd name="connsiteX62" fmla="*/ 7170821 w 8821152"/>
                              <a:gd name="connsiteY62" fmla="*/ 4688305 h 4834689"/>
                              <a:gd name="connsiteX63" fmla="*/ 6677526 w 8821152"/>
                              <a:gd name="connsiteY63" fmla="*/ 4507831 h 4834689"/>
                              <a:gd name="connsiteX64" fmla="*/ 6460958 w 8821152"/>
                              <a:gd name="connsiteY64" fmla="*/ 4712368 h 4834689"/>
                              <a:gd name="connsiteX65" fmla="*/ 5931568 w 8821152"/>
                              <a:gd name="connsiteY65" fmla="*/ 4796589 h 4834689"/>
                              <a:gd name="connsiteX66" fmla="*/ 6388768 w 8821152"/>
                              <a:gd name="connsiteY66" fmla="*/ 4483768 h 4834689"/>
                              <a:gd name="connsiteX67" fmla="*/ 6485021 w 8821152"/>
                              <a:gd name="connsiteY67" fmla="*/ 4207042 h 4834689"/>
                              <a:gd name="connsiteX68" fmla="*/ 6545179 w 8821152"/>
                              <a:gd name="connsiteY68" fmla="*/ 3954379 h 4834689"/>
                              <a:gd name="connsiteX69" fmla="*/ 6569242 w 8821152"/>
                              <a:gd name="connsiteY69" fmla="*/ 3834063 h 4834689"/>
                              <a:gd name="connsiteX70" fmla="*/ 6701589 w 8821152"/>
                              <a:gd name="connsiteY70" fmla="*/ 3701716 h 4834689"/>
                              <a:gd name="connsiteX71" fmla="*/ 7110663 w 8821152"/>
                              <a:gd name="connsiteY71" fmla="*/ 3424989 h 4834689"/>
                              <a:gd name="connsiteX72" fmla="*/ 7399421 w 8821152"/>
                              <a:gd name="connsiteY72" fmla="*/ 3292642 h 4834689"/>
                              <a:gd name="connsiteX73" fmla="*/ 7495673 w 8821152"/>
                              <a:gd name="connsiteY73" fmla="*/ 3220452 h 4834689"/>
                              <a:gd name="connsiteX74" fmla="*/ 7724273 w 8821152"/>
                              <a:gd name="connsiteY74" fmla="*/ 2895600 h 4834689"/>
                              <a:gd name="connsiteX75" fmla="*/ 7712242 w 8821152"/>
                              <a:gd name="connsiteY75" fmla="*/ 2703095 h 4834689"/>
                              <a:gd name="connsiteX76" fmla="*/ 7688179 w 8821152"/>
                              <a:gd name="connsiteY76" fmla="*/ 1788695 h 4834689"/>
                              <a:gd name="connsiteX77" fmla="*/ 7736305 w 8821152"/>
                              <a:gd name="connsiteY77" fmla="*/ 1668379 h 4834689"/>
                              <a:gd name="connsiteX78" fmla="*/ 7579894 w 8821152"/>
                              <a:gd name="connsiteY78" fmla="*/ 1524000 h 4834689"/>
                              <a:gd name="connsiteX79" fmla="*/ 7495673 w 8821152"/>
                              <a:gd name="connsiteY79" fmla="*/ 1608221 h 4834689"/>
                              <a:gd name="connsiteX80" fmla="*/ 7459579 w 8821152"/>
                              <a:gd name="connsiteY80" fmla="*/ 1632284 h 4834689"/>
                              <a:gd name="connsiteX81" fmla="*/ 6882063 w 8821152"/>
                              <a:gd name="connsiteY81" fmla="*/ 2017295 h 4834689"/>
                              <a:gd name="connsiteX82" fmla="*/ 6436894 w 8821152"/>
                              <a:gd name="connsiteY82" fmla="*/ 2137610 h 4834689"/>
                              <a:gd name="connsiteX83" fmla="*/ 6472989 w 8821152"/>
                              <a:gd name="connsiteY83" fmla="*/ 1764631 h 4834689"/>
                              <a:gd name="connsiteX84" fmla="*/ 6208294 w 8821152"/>
                              <a:gd name="connsiteY84" fmla="*/ 2089484 h 4834689"/>
                              <a:gd name="connsiteX85" fmla="*/ 6521115 w 8821152"/>
                              <a:gd name="connsiteY85" fmla="*/ 1572126 h 4834689"/>
                              <a:gd name="connsiteX86" fmla="*/ 6460958 w 8821152"/>
                              <a:gd name="connsiteY86" fmla="*/ 1524000 h 4834689"/>
                              <a:gd name="connsiteX87" fmla="*/ 6280484 w 8821152"/>
                              <a:gd name="connsiteY87" fmla="*/ 1524000 h 4834689"/>
                              <a:gd name="connsiteX88" fmla="*/ 6148136 w 8821152"/>
                              <a:gd name="connsiteY88" fmla="*/ 1511968 h 4834689"/>
                              <a:gd name="connsiteX89" fmla="*/ 5835315 w 8821152"/>
                              <a:gd name="connsiteY89" fmla="*/ 1451810 h 4834689"/>
                              <a:gd name="connsiteX90" fmla="*/ 5859379 w 8821152"/>
                              <a:gd name="connsiteY90" fmla="*/ 1463842 h 4834689"/>
                              <a:gd name="connsiteX91" fmla="*/ 5835315 w 8821152"/>
                              <a:gd name="connsiteY91" fmla="*/ 1511968 h 4834689"/>
                              <a:gd name="connsiteX92" fmla="*/ 5570621 w 8821152"/>
                              <a:gd name="connsiteY92" fmla="*/ 1511968 h 4834689"/>
                              <a:gd name="connsiteX93" fmla="*/ 5438273 w 8821152"/>
                              <a:gd name="connsiteY93" fmla="*/ 1560095 h 4834689"/>
                              <a:gd name="connsiteX94" fmla="*/ 5366084 w 8821152"/>
                              <a:gd name="connsiteY94" fmla="*/ 1536031 h 4834689"/>
                              <a:gd name="connsiteX95" fmla="*/ 5161547 w 8821152"/>
                              <a:gd name="connsiteY95" fmla="*/ 1572126 h 4834689"/>
                              <a:gd name="connsiteX96" fmla="*/ 5029200 w 8821152"/>
                              <a:gd name="connsiteY96" fmla="*/ 1596189 h 4834689"/>
                              <a:gd name="connsiteX97" fmla="*/ 4908884 w 8821152"/>
                              <a:gd name="connsiteY97" fmla="*/ 1596189 h 4834689"/>
                              <a:gd name="connsiteX98" fmla="*/ 4668252 w 8821152"/>
                              <a:gd name="connsiteY98" fmla="*/ 1596189 h 4834689"/>
                              <a:gd name="connsiteX99" fmla="*/ 4572000 w 8821152"/>
                              <a:gd name="connsiteY99" fmla="*/ 1620252 h 4834689"/>
                              <a:gd name="connsiteX100" fmla="*/ 4343400 w 8821152"/>
                              <a:gd name="connsiteY100" fmla="*/ 1584158 h 4834689"/>
                              <a:gd name="connsiteX101" fmla="*/ 4186989 w 8821152"/>
                              <a:gd name="connsiteY101" fmla="*/ 1572126 h 4834689"/>
                              <a:gd name="connsiteX102" fmla="*/ 3898231 w 8821152"/>
                              <a:gd name="connsiteY102" fmla="*/ 1584158 h 4834689"/>
                              <a:gd name="connsiteX103" fmla="*/ 3910263 w 8821152"/>
                              <a:gd name="connsiteY103" fmla="*/ 1596189 h 4834689"/>
                              <a:gd name="connsiteX104" fmla="*/ 3693694 w 8821152"/>
                              <a:gd name="connsiteY104" fmla="*/ 1560095 h 4834689"/>
                              <a:gd name="connsiteX105" fmla="*/ 3260558 w 8821152"/>
                              <a:gd name="connsiteY105" fmla="*/ 1536031 h 4834689"/>
                              <a:gd name="connsiteX106" fmla="*/ 3260558 w 8821152"/>
                              <a:gd name="connsiteY106" fmla="*/ 1572126 h 4834689"/>
                              <a:gd name="connsiteX107" fmla="*/ 2899610 w 8821152"/>
                              <a:gd name="connsiteY107" fmla="*/ 1704474 h 4834689"/>
                              <a:gd name="connsiteX108" fmla="*/ 2574758 w 8821152"/>
                              <a:gd name="connsiteY108" fmla="*/ 1740568 h 4834689"/>
                              <a:gd name="connsiteX109" fmla="*/ 2598821 w 8821152"/>
                              <a:gd name="connsiteY109" fmla="*/ 1776663 h 4834689"/>
                              <a:gd name="connsiteX110" fmla="*/ 2671010 w 8821152"/>
                              <a:gd name="connsiteY110" fmla="*/ 2173705 h 4834689"/>
                              <a:gd name="connsiteX111" fmla="*/ 2887579 w 8821152"/>
                              <a:gd name="connsiteY111" fmla="*/ 2630905 h 4834689"/>
                              <a:gd name="connsiteX112" fmla="*/ 3056021 w 8821152"/>
                              <a:gd name="connsiteY112" fmla="*/ 2847474 h 4834689"/>
                              <a:gd name="connsiteX113" fmla="*/ 3116179 w 8821152"/>
                              <a:gd name="connsiteY113" fmla="*/ 2895600 h 4834689"/>
                              <a:gd name="connsiteX114" fmla="*/ 3308684 w 8821152"/>
                              <a:gd name="connsiteY114" fmla="*/ 3136231 h 4834689"/>
                              <a:gd name="connsiteX115" fmla="*/ 3392905 w 8821152"/>
                              <a:gd name="connsiteY115" fmla="*/ 3232484 h 4834689"/>
                              <a:gd name="connsiteX116" fmla="*/ 3489158 w 8821152"/>
                              <a:gd name="connsiteY116" fmla="*/ 3437021 h 4834689"/>
                              <a:gd name="connsiteX117" fmla="*/ 3501189 w 8821152"/>
                              <a:gd name="connsiteY117" fmla="*/ 3629526 h 4834689"/>
                              <a:gd name="connsiteX118" fmla="*/ 3525252 w 8821152"/>
                              <a:gd name="connsiteY118" fmla="*/ 3749842 h 4834689"/>
                              <a:gd name="connsiteX119" fmla="*/ 3525252 w 8821152"/>
                              <a:gd name="connsiteY119" fmla="*/ 4086726 h 4834689"/>
                              <a:gd name="connsiteX120" fmla="*/ 3308684 w 8821152"/>
                              <a:gd name="connsiteY120" fmla="*/ 4158916 h 4834689"/>
                              <a:gd name="connsiteX121" fmla="*/ 3212431 w 8821152"/>
                              <a:gd name="connsiteY121" fmla="*/ 4219074 h 4834689"/>
                              <a:gd name="connsiteX122" fmla="*/ 2995863 w 8821152"/>
                              <a:gd name="connsiteY122" fmla="*/ 4219074 h 4834689"/>
                              <a:gd name="connsiteX123" fmla="*/ 2923673 w 8821152"/>
                              <a:gd name="connsiteY123" fmla="*/ 4134852 h 4834689"/>
                              <a:gd name="connsiteX124" fmla="*/ 2899610 w 8821152"/>
                              <a:gd name="connsiteY124" fmla="*/ 3846095 h 4834689"/>
                              <a:gd name="connsiteX125" fmla="*/ 2935705 w 8821152"/>
                              <a:gd name="connsiteY125" fmla="*/ 3581400 h 4834689"/>
                              <a:gd name="connsiteX126" fmla="*/ 2935705 w 8821152"/>
                              <a:gd name="connsiteY126" fmla="*/ 3280610 h 4834689"/>
                              <a:gd name="connsiteX127" fmla="*/ 2875547 w 8821152"/>
                              <a:gd name="connsiteY127" fmla="*/ 2931695 h 4834689"/>
                              <a:gd name="connsiteX128" fmla="*/ 2683042 w 8821152"/>
                              <a:gd name="connsiteY128" fmla="*/ 2594810 h 4834689"/>
                              <a:gd name="connsiteX129" fmla="*/ 2514600 w 8821152"/>
                              <a:gd name="connsiteY129" fmla="*/ 2402305 h 4834689"/>
                              <a:gd name="connsiteX130" fmla="*/ 2249905 w 8821152"/>
                              <a:gd name="connsiteY130" fmla="*/ 2089484 h 4834689"/>
                              <a:gd name="connsiteX131" fmla="*/ 2033336 w 8821152"/>
                              <a:gd name="connsiteY131" fmla="*/ 1957137 h 4834689"/>
                              <a:gd name="connsiteX132" fmla="*/ 1949115 w 8821152"/>
                              <a:gd name="connsiteY132" fmla="*/ 1860884 h 4834689"/>
                              <a:gd name="connsiteX133" fmla="*/ 1708484 w 8821152"/>
                              <a:gd name="connsiteY133" fmla="*/ 1993231 h 4834689"/>
                              <a:gd name="connsiteX134" fmla="*/ 1720515 w 8821152"/>
                              <a:gd name="connsiteY134" fmla="*/ 2065421 h 4834689"/>
                              <a:gd name="connsiteX135" fmla="*/ 1311442 w 8821152"/>
                              <a:gd name="connsiteY135" fmla="*/ 2462463 h 4834689"/>
                              <a:gd name="connsiteX136" fmla="*/ 1058779 w 8821152"/>
                              <a:gd name="connsiteY136" fmla="*/ 2763252 h 4834689"/>
                              <a:gd name="connsiteX137" fmla="*/ 1251284 w 8821152"/>
                              <a:gd name="connsiteY137" fmla="*/ 3112168 h 4834689"/>
                              <a:gd name="connsiteX138" fmla="*/ 1407694 w 8821152"/>
                              <a:gd name="connsiteY138" fmla="*/ 3232484 h 4834689"/>
                              <a:gd name="connsiteX139" fmla="*/ 1780673 w 8821152"/>
                              <a:gd name="connsiteY139" fmla="*/ 3424989 h 4834689"/>
                              <a:gd name="connsiteX140" fmla="*/ 2057400 w 8821152"/>
                              <a:gd name="connsiteY140" fmla="*/ 3581400 h 4834689"/>
                              <a:gd name="connsiteX141" fmla="*/ 2249905 w 8821152"/>
                              <a:gd name="connsiteY141" fmla="*/ 3785937 h 4834689"/>
                              <a:gd name="connsiteX142" fmla="*/ 2298031 w 8821152"/>
                              <a:gd name="connsiteY142" fmla="*/ 4110789 h 4834689"/>
                              <a:gd name="connsiteX143" fmla="*/ 2322094 w 8821152"/>
                              <a:gd name="connsiteY143" fmla="*/ 4279231 h 483468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  <a:cxn ang="0">
                                <a:pos x="connsiteX92" y="connsiteY92"/>
                              </a:cxn>
                              <a:cxn ang="0">
                                <a:pos x="connsiteX93" y="connsiteY93"/>
                              </a:cxn>
                              <a:cxn ang="0">
                                <a:pos x="connsiteX94" y="connsiteY94"/>
                              </a:cxn>
                              <a:cxn ang="0">
                                <a:pos x="connsiteX95" y="connsiteY95"/>
                              </a:cxn>
                              <a:cxn ang="0">
                                <a:pos x="connsiteX96" y="connsiteY96"/>
                              </a:cxn>
                              <a:cxn ang="0">
                                <a:pos x="connsiteX97" y="connsiteY97"/>
                              </a:cxn>
                              <a:cxn ang="0">
                                <a:pos x="connsiteX98" y="connsiteY98"/>
                              </a:cxn>
                              <a:cxn ang="0">
                                <a:pos x="connsiteX99" y="connsiteY99"/>
                              </a:cxn>
                              <a:cxn ang="0">
                                <a:pos x="connsiteX100" y="connsiteY100"/>
                              </a:cxn>
                              <a:cxn ang="0">
                                <a:pos x="connsiteX101" y="connsiteY101"/>
                              </a:cxn>
                              <a:cxn ang="0">
                                <a:pos x="connsiteX102" y="connsiteY102"/>
                              </a:cxn>
                              <a:cxn ang="0">
                                <a:pos x="connsiteX103" y="connsiteY103"/>
                              </a:cxn>
                              <a:cxn ang="0">
                                <a:pos x="connsiteX104" y="connsiteY104"/>
                              </a:cxn>
                              <a:cxn ang="0">
                                <a:pos x="connsiteX105" y="connsiteY105"/>
                              </a:cxn>
                              <a:cxn ang="0">
                                <a:pos x="connsiteX106" y="connsiteY106"/>
                              </a:cxn>
                              <a:cxn ang="0">
                                <a:pos x="connsiteX107" y="connsiteY107"/>
                              </a:cxn>
                              <a:cxn ang="0">
                                <a:pos x="connsiteX108" y="connsiteY108"/>
                              </a:cxn>
                              <a:cxn ang="0">
                                <a:pos x="connsiteX109" y="connsiteY109"/>
                              </a:cxn>
                              <a:cxn ang="0">
                                <a:pos x="connsiteX110" y="connsiteY110"/>
                              </a:cxn>
                              <a:cxn ang="0">
                                <a:pos x="connsiteX111" y="connsiteY111"/>
                              </a:cxn>
                              <a:cxn ang="0">
                                <a:pos x="connsiteX112" y="connsiteY112"/>
                              </a:cxn>
                              <a:cxn ang="0">
                                <a:pos x="connsiteX113" y="connsiteY113"/>
                              </a:cxn>
                              <a:cxn ang="0">
                                <a:pos x="connsiteX114" y="connsiteY114"/>
                              </a:cxn>
                              <a:cxn ang="0">
                                <a:pos x="connsiteX115" y="connsiteY115"/>
                              </a:cxn>
                              <a:cxn ang="0">
                                <a:pos x="connsiteX116" y="connsiteY116"/>
                              </a:cxn>
                              <a:cxn ang="0">
                                <a:pos x="connsiteX117" y="connsiteY117"/>
                              </a:cxn>
                              <a:cxn ang="0">
                                <a:pos x="connsiteX118" y="connsiteY118"/>
                              </a:cxn>
                              <a:cxn ang="0">
                                <a:pos x="connsiteX119" y="connsiteY119"/>
                              </a:cxn>
                              <a:cxn ang="0">
                                <a:pos x="connsiteX120" y="connsiteY120"/>
                              </a:cxn>
                              <a:cxn ang="0">
                                <a:pos x="connsiteX121" y="connsiteY121"/>
                              </a:cxn>
                              <a:cxn ang="0">
                                <a:pos x="connsiteX122" y="connsiteY122"/>
                              </a:cxn>
                              <a:cxn ang="0">
                                <a:pos x="connsiteX123" y="connsiteY123"/>
                              </a:cxn>
                              <a:cxn ang="0">
                                <a:pos x="connsiteX124" y="connsiteY124"/>
                              </a:cxn>
                              <a:cxn ang="0">
                                <a:pos x="connsiteX125" y="connsiteY125"/>
                              </a:cxn>
                              <a:cxn ang="0">
                                <a:pos x="connsiteX126" y="connsiteY126"/>
                              </a:cxn>
                              <a:cxn ang="0">
                                <a:pos x="connsiteX127" y="connsiteY127"/>
                              </a:cxn>
                              <a:cxn ang="0">
                                <a:pos x="connsiteX128" y="connsiteY128"/>
                              </a:cxn>
                              <a:cxn ang="0">
                                <a:pos x="connsiteX129" y="connsiteY129"/>
                              </a:cxn>
                              <a:cxn ang="0">
                                <a:pos x="connsiteX130" y="connsiteY130"/>
                              </a:cxn>
                              <a:cxn ang="0">
                                <a:pos x="connsiteX131" y="connsiteY131"/>
                              </a:cxn>
                              <a:cxn ang="0">
                                <a:pos x="connsiteX132" y="connsiteY132"/>
                              </a:cxn>
                              <a:cxn ang="0">
                                <a:pos x="connsiteX133" y="connsiteY133"/>
                              </a:cxn>
                              <a:cxn ang="0">
                                <a:pos x="connsiteX134" y="connsiteY134"/>
                              </a:cxn>
                              <a:cxn ang="0">
                                <a:pos x="connsiteX135" y="connsiteY135"/>
                              </a:cxn>
                              <a:cxn ang="0">
                                <a:pos x="connsiteX136" y="connsiteY136"/>
                              </a:cxn>
                              <a:cxn ang="0">
                                <a:pos x="connsiteX137" y="connsiteY137"/>
                              </a:cxn>
                              <a:cxn ang="0">
                                <a:pos x="connsiteX138" y="connsiteY138"/>
                              </a:cxn>
                              <a:cxn ang="0">
                                <a:pos x="connsiteX139" y="connsiteY139"/>
                              </a:cxn>
                              <a:cxn ang="0">
                                <a:pos x="connsiteX140" y="connsiteY140"/>
                              </a:cxn>
                              <a:cxn ang="0">
                                <a:pos x="connsiteX141" y="connsiteY141"/>
                              </a:cxn>
                              <a:cxn ang="0">
                                <a:pos x="connsiteX142" y="connsiteY142"/>
                              </a:cxn>
                              <a:cxn ang="0">
                                <a:pos x="connsiteX143" y="connsiteY143"/>
                              </a:cxn>
                            </a:cxnLst>
                            <a:rect l="l" t="t" r="r" b="b"/>
                            <a:pathLst>
                              <a:path w="8821152" h="4834689">
                                <a:moveTo>
                                  <a:pt x="2322094" y="4279231"/>
                                </a:moveTo>
                                <a:cubicBezTo>
                                  <a:pt x="2306052" y="4333373"/>
                                  <a:pt x="2247900" y="4385510"/>
                                  <a:pt x="2201779" y="4435642"/>
                                </a:cubicBezTo>
                                <a:cubicBezTo>
                                  <a:pt x="2155658" y="4485774"/>
                                  <a:pt x="2115552" y="4561974"/>
                                  <a:pt x="2045368" y="4580021"/>
                                </a:cubicBezTo>
                                <a:cubicBezTo>
                                  <a:pt x="1975184" y="4598068"/>
                                  <a:pt x="1864894" y="4574005"/>
                                  <a:pt x="1780673" y="4543926"/>
                                </a:cubicBezTo>
                                <a:cubicBezTo>
                                  <a:pt x="1696452" y="4513847"/>
                                  <a:pt x="1596189" y="4443663"/>
                                  <a:pt x="1540042" y="4399547"/>
                                </a:cubicBezTo>
                                <a:cubicBezTo>
                                  <a:pt x="1483895" y="4355431"/>
                                  <a:pt x="1457826" y="4335378"/>
                                  <a:pt x="1443789" y="4279231"/>
                                </a:cubicBezTo>
                                <a:cubicBezTo>
                                  <a:pt x="1429752" y="4223084"/>
                                  <a:pt x="1473868" y="4080710"/>
                                  <a:pt x="1455821" y="4062663"/>
                                </a:cubicBezTo>
                                <a:cubicBezTo>
                                  <a:pt x="1437774" y="4044616"/>
                                  <a:pt x="1405689" y="4138863"/>
                                  <a:pt x="1335505" y="4170947"/>
                                </a:cubicBezTo>
                                <a:cubicBezTo>
                                  <a:pt x="1265321" y="4203031"/>
                                  <a:pt x="1130968" y="4243136"/>
                                  <a:pt x="1034715" y="4255168"/>
                                </a:cubicBezTo>
                                <a:cubicBezTo>
                                  <a:pt x="938462" y="4267200"/>
                                  <a:pt x="840205" y="4271211"/>
                                  <a:pt x="757989" y="4243137"/>
                                </a:cubicBezTo>
                                <a:cubicBezTo>
                                  <a:pt x="675773" y="4215063"/>
                                  <a:pt x="577516" y="4148889"/>
                                  <a:pt x="541421" y="4086726"/>
                                </a:cubicBezTo>
                                <a:cubicBezTo>
                                  <a:pt x="505326" y="4024563"/>
                                  <a:pt x="563479" y="3906253"/>
                                  <a:pt x="541421" y="3870158"/>
                                </a:cubicBezTo>
                                <a:cubicBezTo>
                                  <a:pt x="519363" y="3834063"/>
                                  <a:pt x="469231" y="3896226"/>
                                  <a:pt x="409073" y="3870158"/>
                                </a:cubicBezTo>
                                <a:cubicBezTo>
                                  <a:pt x="348915" y="3844090"/>
                                  <a:pt x="228599" y="3781926"/>
                                  <a:pt x="180473" y="3713747"/>
                                </a:cubicBezTo>
                                <a:cubicBezTo>
                                  <a:pt x="132347" y="3645568"/>
                                  <a:pt x="106278" y="3545305"/>
                                  <a:pt x="120315" y="3461084"/>
                                </a:cubicBezTo>
                                <a:cubicBezTo>
                                  <a:pt x="134352" y="3376863"/>
                                  <a:pt x="224589" y="3250531"/>
                                  <a:pt x="264694" y="3208421"/>
                                </a:cubicBezTo>
                                <a:cubicBezTo>
                                  <a:pt x="304799" y="3166311"/>
                                  <a:pt x="383005" y="3238500"/>
                                  <a:pt x="360947" y="3208421"/>
                                </a:cubicBezTo>
                                <a:cubicBezTo>
                                  <a:pt x="338889" y="3178342"/>
                                  <a:pt x="188494" y="3104147"/>
                                  <a:pt x="132347" y="3027947"/>
                                </a:cubicBezTo>
                                <a:cubicBezTo>
                                  <a:pt x="76200" y="2951747"/>
                                  <a:pt x="8021" y="2841458"/>
                                  <a:pt x="24063" y="2751221"/>
                                </a:cubicBezTo>
                                <a:cubicBezTo>
                                  <a:pt x="40105" y="2660984"/>
                                  <a:pt x="172453" y="2536658"/>
                                  <a:pt x="228600" y="2486526"/>
                                </a:cubicBezTo>
                                <a:cubicBezTo>
                                  <a:pt x="284747" y="2436394"/>
                                  <a:pt x="374984" y="2484520"/>
                                  <a:pt x="360947" y="2450431"/>
                                </a:cubicBezTo>
                                <a:cubicBezTo>
                                  <a:pt x="346910" y="2416342"/>
                                  <a:pt x="200526" y="2358189"/>
                                  <a:pt x="144379" y="2281989"/>
                                </a:cubicBezTo>
                                <a:cubicBezTo>
                                  <a:pt x="88232" y="2205789"/>
                                  <a:pt x="40105" y="2087478"/>
                                  <a:pt x="24063" y="1993231"/>
                                </a:cubicBezTo>
                                <a:cubicBezTo>
                                  <a:pt x="8021" y="1898984"/>
                                  <a:pt x="0" y="1828800"/>
                                  <a:pt x="48126" y="1716505"/>
                                </a:cubicBezTo>
                                <a:cubicBezTo>
                                  <a:pt x="96252" y="1604210"/>
                                  <a:pt x="196516" y="1405689"/>
                                  <a:pt x="312821" y="1319463"/>
                                </a:cubicBezTo>
                                <a:cubicBezTo>
                                  <a:pt x="429126" y="1233237"/>
                                  <a:pt x="703848" y="1277352"/>
                                  <a:pt x="745958" y="1199147"/>
                                </a:cubicBezTo>
                                <a:cubicBezTo>
                                  <a:pt x="788068" y="1120942"/>
                                  <a:pt x="591552" y="952499"/>
                                  <a:pt x="565484" y="850231"/>
                                </a:cubicBezTo>
                                <a:cubicBezTo>
                                  <a:pt x="539416" y="747963"/>
                                  <a:pt x="529389" y="691816"/>
                                  <a:pt x="589547" y="585537"/>
                                </a:cubicBezTo>
                                <a:cubicBezTo>
                                  <a:pt x="649705" y="479258"/>
                                  <a:pt x="782052" y="278732"/>
                                  <a:pt x="926431" y="212558"/>
                                </a:cubicBezTo>
                                <a:cubicBezTo>
                                  <a:pt x="1070810" y="146384"/>
                                  <a:pt x="1323474" y="168442"/>
                                  <a:pt x="1455821" y="188495"/>
                                </a:cubicBezTo>
                                <a:cubicBezTo>
                                  <a:pt x="1588168" y="208548"/>
                                  <a:pt x="1644315" y="274721"/>
                                  <a:pt x="1720515" y="332874"/>
                                </a:cubicBezTo>
                                <a:cubicBezTo>
                                  <a:pt x="1796715" y="391027"/>
                                  <a:pt x="1862889" y="563478"/>
                                  <a:pt x="1913021" y="537410"/>
                                </a:cubicBezTo>
                                <a:cubicBezTo>
                                  <a:pt x="1963153" y="511342"/>
                                  <a:pt x="1919037" y="260684"/>
                                  <a:pt x="2021305" y="176463"/>
                                </a:cubicBezTo>
                                <a:cubicBezTo>
                                  <a:pt x="2123573" y="92242"/>
                                  <a:pt x="2370221" y="32084"/>
                                  <a:pt x="2526631" y="32084"/>
                                </a:cubicBezTo>
                                <a:cubicBezTo>
                                  <a:pt x="2683041" y="32084"/>
                                  <a:pt x="2865521" y="126331"/>
                                  <a:pt x="2959768" y="176463"/>
                                </a:cubicBezTo>
                                <a:cubicBezTo>
                                  <a:pt x="3054015" y="226595"/>
                                  <a:pt x="3009899" y="346911"/>
                                  <a:pt x="3092115" y="332874"/>
                                </a:cubicBezTo>
                                <a:cubicBezTo>
                                  <a:pt x="3174331" y="318837"/>
                                  <a:pt x="3270584" y="120316"/>
                                  <a:pt x="3453063" y="92242"/>
                                </a:cubicBezTo>
                                <a:cubicBezTo>
                                  <a:pt x="3635542" y="64168"/>
                                  <a:pt x="4026568" y="114299"/>
                                  <a:pt x="4186989" y="164431"/>
                                </a:cubicBezTo>
                                <a:cubicBezTo>
                                  <a:pt x="4347410" y="214563"/>
                                  <a:pt x="4315326" y="411078"/>
                                  <a:pt x="4415589" y="393031"/>
                                </a:cubicBezTo>
                                <a:cubicBezTo>
                                  <a:pt x="4515852" y="374984"/>
                                  <a:pt x="4616115" y="112294"/>
                                  <a:pt x="4788568" y="56147"/>
                                </a:cubicBezTo>
                                <a:cubicBezTo>
                                  <a:pt x="4961021" y="0"/>
                                  <a:pt x="5261810" y="28073"/>
                                  <a:pt x="5450305" y="56147"/>
                                </a:cubicBezTo>
                                <a:cubicBezTo>
                                  <a:pt x="5638800" y="84221"/>
                                  <a:pt x="5811252" y="174457"/>
                                  <a:pt x="5919536" y="224589"/>
                                </a:cubicBezTo>
                                <a:cubicBezTo>
                                  <a:pt x="6027820" y="274721"/>
                                  <a:pt x="6013784" y="366963"/>
                                  <a:pt x="6100010" y="356937"/>
                                </a:cubicBezTo>
                                <a:cubicBezTo>
                                  <a:pt x="6186236" y="346911"/>
                                  <a:pt x="6328610" y="204536"/>
                                  <a:pt x="6436894" y="164431"/>
                                </a:cubicBezTo>
                                <a:cubicBezTo>
                                  <a:pt x="6545178" y="124326"/>
                                  <a:pt x="6637420" y="88231"/>
                                  <a:pt x="6749715" y="116305"/>
                                </a:cubicBezTo>
                                <a:cubicBezTo>
                                  <a:pt x="6862010" y="144379"/>
                                  <a:pt x="7040479" y="246648"/>
                                  <a:pt x="7110663" y="332874"/>
                                </a:cubicBezTo>
                                <a:cubicBezTo>
                                  <a:pt x="7180847" y="419100"/>
                                  <a:pt x="7098632" y="609600"/>
                                  <a:pt x="7170821" y="633663"/>
                                </a:cubicBezTo>
                                <a:cubicBezTo>
                                  <a:pt x="7243010" y="657726"/>
                                  <a:pt x="7395411" y="521368"/>
                                  <a:pt x="7543800" y="477252"/>
                                </a:cubicBezTo>
                                <a:cubicBezTo>
                                  <a:pt x="7692190" y="433136"/>
                                  <a:pt x="7896727" y="292768"/>
                                  <a:pt x="8061158" y="368968"/>
                                </a:cubicBezTo>
                                <a:cubicBezTo>
                                  <a:pt x="8225590" y="445168"/>
                                  <a:pt x="8472237" y="772026"/>
                                  <a:pt x="8530389" y="934452"/>
                                </a:cubicBezTo>
                                <a:cubicBezTo>
                                  <a:pt x="8588542" y="1096878"/>
                                  <a:pt x="8448173" y="1235242"/>
                                  <a:pt x="8410073" y="1343526"/>
                                </a:cubicBezTo>
                                <a:cubicBezTo>
                                  <a:pt x="8371973" y="1451810"/>
                                  <a:pt x="8263689" y="1491916"/>
                                  <a:pt x="8301789" y="1584158"/>
                                </a:cubicBezTo>
                                <a:cubicBezTo>
                                  <a:pt x="8339889" y="1676400"/>
                                  <a:pt x="8570494" y="1786690"/>
                                  <a:pt x="8638673" y="1896979"/>
                                </a:cubicBezTo>
                                <a:cubicBezTo>
                                  <a:pt x="8706852" y="2007268"/>
                                  <a:pt x="8724900" y="2137611"/>
                                  <a:pt x="8710863" y="2245895"/>
                                </a:cubicBezTo>
                                <a:cubicBezTo>
                                  <a:pt x="8696826" y="2354179"/>
                                  <a:pt x="8618620" y="2480510"/>
                                  <a:pt x="8554452" y="2546684"/>
                                </a:cubicBezTo>
                                <a:cubicBezTo>
                                  <a:pt x="8490284" y="2612858"/>
                                  <a:pt x="8317831" y="2568742"/>
                                  <a:pt x="8325852" y="2642937"/>
                                </a:cubicBezTo>
                                <a:cubicBezTo>
                                  <a:pt x="8333873" y="2717132"/>
                                  <a:pt x="8530390" y="2831431"/>
                                  <a:pt x="8602579" y="2991852"/>
                                </a:cubicBezTo>
                                <a:cubicBezTo>
                                  <a:pt x="8674768" y="3152273"/>
                                  <a:pt x="8821152" y="3473116"/>
                                  <a:pt x="8758989" y="3605463"/>
                                </a:cubicBezTo>
                                <a:cubicBezTo>
                                  <a:pt x="8696826" y="3737810"/>
                                  <a:pt x="8229600" y="3785937"/>
                                  <a:pt x="8229600" y="3785937"/>
                                </a:cubicBezTo>
                                <a:cubicBezTo>
                                  <a:pt x="8087226" y="3834063"/>
                                  <a:pt x="7938836" y="3822032"/>
                                  <a:pt x="7904747" y="3894221"/>
                                </a:cubicBezTo>
                                <a:cubicBezTo>
                                  <a:pt x="7870658" y="3966410"/>
                                  <a:pt x="8029074" y="4096753"/>
                                  <a:pt x="8025063" y="4219074"/>
                                </a:cubicBezTo>
                                <a:cubicBezTo>
                                  <a:pt x="8021052" y="4341395"/>
                                  <a:pt x="8023058" y="4549942"/>
                                  <a:pt x="7880684" y="4628147"/>
                                </a:cubicBezTo>
                                <a:cubicBezTo>
                                  <a:pt x="7738310" y="4706352"/>
                                  <a:pt x="7371347" y="4708358"/>
                                  <a:pt x="7170821" y="4688305"/>
                                </a:cubicBezTo>
                                <a:cubicBezTo>
                                  <a:pt x="6970295" y="4668252"/>
                                  <a:pt x="6795837" y="4503821"/>
                                  <a:pt x="6677526" y="4507831"/>
                                </a:cubicBezTo>
                                <a:cubicBezTo>
                                  <a:pt x="6559216" y="4511842"/>
                                  <a:pt x="6585284" y="4664242"/>
                                  <a:pt x="6460958" y="4712368"/>
                                </a:cubicBezTo>
                                <a:cubicBezTo>
                                  <a:pt x="6336632" y="4760494"/>
                                  <a:pt x="5943600" y="4834689"/>
                                  <a:pt x="5931568" y="4796589"/>
                                </a:cubicBezTo>
                                <a:cubicBezTo>
                                  <a:pt x="5919536" y="4758489"/>
                                  <a:pt x="6296526" y="4582026"/>
                                  <a:pt x="6388768" y="4483768"/>
                                </a:cubicBezTo>
                                <a:cubicBezTo>
                                  <a:pt x="6481010" y="4385510"/>
                                  <a:pt x="6458953" y="4295274"/>
                                  <a:pt x="6485021" y="4207042"/>
                                </a:cubicBezTo>
                                <a:cubicBezTo>
                                  <a:pt x="6511090" y="4118811"/>
                                  <a:pt x="6531142" y="4016542"/>
                                  <a:pt x="6545179" y="3954379"/>
                                </a:cubicBezTo>
                                <a:cubicBezTo>
                                  <a:pt x="6559216" y="3892216"/>
                                  <a:pt x="6543174" y="3876174"/>
                                  <a:pt x="6569242" y="3834063"/>
                                </a:cubicBezTo>
                                <a:cubicBezTo>
                                  <a:pt x="6595310" y="3791952"/>
                                  <a:pt x="6611352" y="3769895"/>
                                  <a:pt x="6701589" y="3701716"/>
                                </a:cubicBezTo>
                                <a:cubicBezTo>
                                  <a:pt x="6791826" y="3633537"/>
                                  <a:pt x="6994358" y="3493168"/>
                                  <a:pt x="7110663" y="3424989"/>
                                </a:cubicBezTo>
                                <a:cubicBezTo>
                                  <a:pt x="7226968" y="3356810"/>
                                  <a:pt x="7335253" y="3326731"/>
                                  <a:pt x="7399421" y="3292642"/>
                                </a:cubicBezTo>
                                <a:cubicBezTo>
                                  <a:pt x="7463589" y="3258553"/>
                                  <a:pt x="7441531" y="3286626"/>
                                  <a:pt x="7495673" y="3220452"/>
                                </a:cubicBezTo>
                                <a:cubicBezTo>
                                  <a:pt x="7549815" y="3154278"/>
                                  <a:pt x="7688178" y="2981826"/>
                                  <a:pt x="7724273" y="2895600"/>
                                </a:cubicBezTo>
                                <a:cubicBezTo>
                                  <a:pt x="7760368" y="2809374"/>
                                  <a:pt x="7718258" y="2887579"/>
                                  <a:pt x="7712242" y="2703095"/>
                                </a:cubicBezTo>
                                <a:cubicBezTo>
                                  <a:pt x="7706226" y="2518611"/>
                                  <a:pt x="7684169" y="1961148"/>
                                  <a:pt x="7688179" y="1788695"/>
                                </a:cubicBezTo>
                                <a:cubicBezTo>
                                  <a:pt x="7692190" y="1616242"/>
                                  <a:pt x="7754352" y="1712495"/>
                                  <a:pt x="7736305" y="1668379"/>
                                </a:cubicBezTo>
                                <a:cubicBezTo>
                                  <a:pt x="7718258" y="1624263"/>
                                  <a:pt x="7619999" y="1534026"/>
                                  <a:pt x="7579894" y="1524000"/>
                                </a:cubicBezTo>
                                <a:cubicBezTo>
                                  <a:pt x="7539789" y="1513974"/>
                                  <a:pt x="7515726" y="1590174"/>
                                  <a:pt x="7495673" y="1608221"/>
                                </a:cubicBezTo>
                                <a:cubicBezTo>
                                  <a:pt x="7475620" y="1626268"/>
                                  <a:pt x="7459579" y="1632284"/>
                                  <a:pt x="7459579" y="1632284"/>
                                </a:cubicBezTo>
                                <a:cubicBezTo>
                                  <a:pt x="7357311" y="1700463"/>
                                  <a:pt x="7052510" y="1933074"/>
                                  <a:pt x="6882063" y="2017295"/>
                                </a:cubicBezTo>
                                <a:cubicBezTo>
                                  <a:pt x="6711616" y="2101516"/>
                                  <a:pt x="6505073" y="2179721"/>
                                  <a:pt x="6436894" y="2137610"/>
                                </a:cubicBezTo>
                                <a:cubicBezTo>
                                  <a:pt x="6368715" y="2095499"/>
                                  <a:pt x="6511089" y="1772652"/>
                                  <a:pt x="6472989" y="1764631"/>
                                </a:cubicBezTo>
                                <a:cubicBezTo>
                                  <a:pt x="6434889" y="1756610"/>
                                  <a:pt x="6200273" y="2121568"/>
                                  <a:pt x="6208294" y="2089484"/>
                                </a:cubicBezTo>
                                <a:cubicBezTo>
                                  <a:pt x="6216315" y="2057400"/>
                                  <a:pt x="6479004" y="1666373"/>
                                  <a:pt x="6521115" y="1572126"/>
                                </a:cubicBezTo>
                                <a:cubicBezTo>
                                  <a:pt x="6563226" y="1477879"/>
                                  <a:pt x="6501063" y="1532021"/>
                                  <a:pt x="6460958" y="1524000"/>
                                </a:cubicBezTo>
                                <a:cubicBezTo>
                                  <a:pt x="6420853" y="1515979"/>
                                  <a:pt x="6332621" y="1526005"/>
                                  <a:pt x="6280484" y="1524000"/>
                                </a:cubicBezTo>
                                <a:cubicBezTo>
                                  <a:pt x="6228347" y="1521995"/>
                                  <a:pt x="6222331" y="1524000"/>
                                  <a:pt x="6148136" y="1511968"/>
                                </a:cubicBezTo>
                                <a:cubicBezTo>
                                  <a:pt x="6073941" y="1499936"/>
                                  <a:pt x="5883441" y="1459831"/>
                                  <a:pt x="5835315" y="1451810"/>
                                </a:cubicBezTo>
                                <a:cubicBezTo>
                                  <a:pt x="5787189" y="1443789"/>
                                  <a:pt x="5859379" y="1453816"/>
                                  <a:pt x="5859379" y="1463842"/>
                                </a:cubicBezTo>
                                <a:cubicBezTo>
                                  <a:pt x="5859379" y="1473868"/>
                                  <a:pt x="5883441" y="1503947"/>
                                  <a:pt x="5835315" y="1511968"/>
                                </a:cubicBezTo>
                                <a:cubicBezTo>
                                  <a:pt x="5787189" y="1519989"/>
                                  <a:pt x="5636795" y="1503947"/>
                                  <a:pt x="5570621" y="1511968"/>
                                </a:cubicBezTo>
                                <a:cubicBezTo>
                                  <a:pt x="5504447" y="1519989"/>
                                  <a:pt x="5472362" y="1556085"/>
                                  <a:pt x="5438273" y="1560095"/>
                                </a:cubicBezTo>
                                <a:cubicBezTo>
                                  <a:pt x="5404184" y="1564105"/>
                                  <a:pt x="5412205" y="1534026"/>
                                  <a:pt x="5366084" y="1536031"/>
                                </a:cubicBezTo>
                                <a:cubicBezTo>
                                  <a:pt x="5319963" y="1538036"/>
                                  <a:pt x="5161547" y="1572126"/>
                                  <a:pt x="5161547" y="1572126"/>
                                </a:cubicBezTo>
                                <a:cubicBezTo>
                                  <a:pt x="5105400" y="1582152"/>
                                  <a:pt x="5071310" y="1592179"/>
                                  <a:pt x="5029200" y="1596189"/>
                                </a:cubicBezTo>
                                <a:cubicBezTo>
                                  <a:pt x="4987090" y="1600199"/>
                                  <a:pt x="4908884" y="1596189"/>
                                  <a:pt x="4908884" y="1596189"/>
                                </a:cubicBezTo>
                                <a:cubicBezTo>
                                  <a:pt x="4848726" y="1596189"/>
                                  <a:pt x="4724399" y="1592179"/>
                                  <a:pt x="4668252" y="1596189"/>
                                </a:cubicBezTo>
                                <a:cubicBezTo>
                                  <a:pt x="4612105" y="1600199"/>
                                  <a:pt x="4626142" y="1622257"/>
                                  <a:pt x="4572000" y="1620252"/>
                                </a:cubicBezTo>
                                <a:cubicBezTo>
                                  <a:pt x="4517858" y="1618247"/>
                                  <a:pt x="4407568" y="1592179"/>
                                  <a:pt x="4343400" y="1584158"/>
                                </a:cubicBezTo>
                                <a:cubicBezTo>
                                  <a:pt x="4279232" y="1576137"/>
                                  <a:pt x="4261184" y="1572126"/>
                                  <a:pt x="4186989" y="1572126"/>
                                </a:cubicBezTo>
                                <a:cubicBezTo>
                                  <a:pt x="4112794" y="1572126"/>
                                  <a:pt x="3944352" y="1580148"/>
                                  <a:pt x="3898231" y="1584158"/>
                                </a:cubicBezTo>
                                <a:cubicBezTo>
                                  <a:pt x="3852110" y="1588169"/>
                                  <a:pt x="3944352" y="1600199"/>
                                  <a:pt x="3910263" y="1596189"/>
                                </a:cubicBezTo>
                                <a:cubicBezTo>
                                  <a:pt x="3876174" y="1592179"/>
                                  <a:pt x="3801978" y="1570121"/>
                                  <a:pt x="3693694" y="1560095"/>
                                </a:cubicBezTo>
                                <a:cubicBezTo>
                                  <a:pt x="3585410" y="1550069"/>
                                  <a:pt x="3332747" y="1534026"/>
                                  <a:pt x="3260558" y="1536031"/>
                                </a:cubicBezTo>
                                <a:cubicBezTo>
                                  <a:pt x="3188369" y="1538036"/>
                                  <a:pt x="3320716" y="1544052"/>
                                  <a:pt x="3260558" y="1572126"/>
                                </a:cubicBezTo>
                                <a:cubicBezTo>
                                  <a:pt x="3200400" y="1600200"/>
                                  <a:pt x="3013910" y="1676400"/>
                                  <a:pt x="2899610" y="1704474"/>
                                </a:cubicBezTo>
                                <a:cubicBezTo>
                                  <a:pt x="2785310" y="1732548"/>
                                  <a:pt x="2624890" y="1728537"/>
                                  <a:pt x="2574758" y="1740568"/>
                                </a:cubicBezTo>
                                <a:cubicBezTo>
                                  <a:pt x="2524627" y="1752600"/>
                                  <a:pt x="2582779" y="1704473"/>
                                  <a:pt x="2598821" y="1776663"/>
                                </a:cubicBezTo>
                                <a:cubicBezTo>
                                  <a:pt x="2614863" y="1848853"/>
                                  <a:pt x="2622884" y="2031331"/>
                                  <a:pt x="2671010" y="2173705"/>
                                </a:cubicBezTo>
                                <a:cubicBezTo>
                                  <a:pt x="2719136" y="2316079"/>
                                  <a:pt x="2823411" y="2518610"/>
                                  <a:pt x="2887579" y="2630905"/>
                                </a:cubicBezTo>
                                <a:cubicBezTo>
                                  <a:pt x="2951747" y="2743200"/>
                                  <a:pt x="3017921" y="2803358"/>
                                  <a:pt x="3056021" y="2847474"/>
                                </a:cubicBezTo>
                                <a:cubicBezTo>
                                  <a:pt x="3094121" y="2891590"/>
                                  <a:pt x="3074069" y="2847474"/>
                                  <a:pt x="3116179" y="2895600"/>
                                </a:cubicBezTo>
                                <a:cubicBezTo>
                                  <a:pt x="3158290" y="2943726"/>
                                  <a:pt x="3262563" y="3080084"/>
                                  <a:pt x="3308684" y="3136231"/>
                                </a:cubicBezTo>
                                <a:cubicBezTo>
                                  <a:pt x="3354805" y="3192378"/>
                                  <a:pt x="3362826" y="3182352"/>
                                  <a:pt x="3392905" y="3232484"/>
                                </a:cubicBezTo>
                                <a:cubicBezTo>
                                  <a:pt x="3422984" y="3282616"/>
                                  <a:pt x="3471111" y="3370847"/>
                                  <a:pt x="3489158" y="3437021"/>
                                </a:cubicBezTo>
                                <a:cubicBezTo>
                                  <a:pt x="3507205" y="3503195"/>
                                  <a:pt x="3495173" y="3577389"/>
                                  <a:pt x="3501189" y="3629526"/>
                                </a:cubicBezTo>
                                <a:cubicBezTo>
                                  <a:pt x="3507205" y="3681663"/>
                                  <a:pt x="3521242" y="3673642"/>
                                  <a:pt x="3525252" y="3749842"/>
                                </a:cubicBezTo>
                                <a:cubicBezTo>
                                  <a:pt x="3529262" y="3826042"/>
                                  <a:pt x="3561347" y="4018547"/>
                                  <a:pt x="3525252" y="4086726"/>
                                </a:cubicBezTo>
                                <a:cubicBezTo>
                                  <a:pt x="3489157" y="4154905"/>
                                  <a:pt x="3360821" y="4136858"/>
                                  <a:pt x="3308684" y="4158916"/>
                                </a:cubicBezTo>
                                <a:cubicBezTo>
                                  <a:pt x="3256547" y="4180974"/>
                                  <a:pt x="3264568" y="4209048"/>
                                  <a:pt x="3212431" y="4219074"/>
                                </a:cubicBezTo>
                                <a:cubicBezTo>
                                  <a:pt x="3160294" y="4229100"/>
                                  <a:pt x="3043989" y="4233111"/>
                                  <a:pt x="2995863" y="4219074"/>
                                </a:cubicBezTo>
                                <a:cubicBezTo>
                                  <a:pt x="2947737" y="4205037"/>
                                  <a:pt x="2939715" y="4197015"/>
                                  <a:pt x="2923673" y="4134852"/>
                                </a:cubicBezTo>
                                <a:cubicBezTo>
                                  <a:pt x="2907631" y="4072689"/>
                                  <a:pt x="2897605" y="3938337"/>
                                  <a:pt x="2899610" y="3846095"/>
                                </a:cubicBezTo>
                                <a:cubicBezTo>
                                  <a:pt x="2901615" y="3753853"/>
                                  <a:pt x="2929689" y="3675647"/>
                                  <a:pt x="2935705" y="3581400"/>
                                </a:cubicBezTo>
                                <a:cubicBezTo>
                                  <a:pt x="2941721" y="3487153"/>
                                  <a:pt x="2945731" y="3388894"/>
                                  <a:pt x="2935705" y="3280610"/>
                                </a:cubicBezTo>
                                <a:cubicBezTo>
                                  <a:pt x="2925679" y="3172326"/>
                                  <a:pt x="2917657" y="3045995"/>
                                  <a:pt x="2875547" y="2931695"/>
                                </a:cubicBezTo>
                                <a:cubicBezTo>
                                  <a:pt x="2833437" y="2817395"/>
                                  <a:pt x="2743200" y="2683042"/>
                                  <a:pt x="2683042" y="2594810"/>
                                </a:cubicBezTo>
                                <a:cubicBezTo>
                                  <a:pt x="2622884" y="2506578"/>
                                  <a:pt x="2586789" y="2486526"/>
                                  <a:pt x="2514600" y="2402305"/>
                                </a:cubicBezTo>
                                <a:cubicBezTo>
                                  <a:pt x="2442411" y="2318084"/>
                                  <a:pt x="2330116" y="2163679"/>
                                  <a:pt x="2249905" y="2089484"/>
                                </a:cubicBezTo>
                                <a:cubicBezTo>
                                  <a:pt x="2169694" y="2015289"/>
                                  <a:pt x="2083468" y="1995237"/>
                                  <a:pt x="2033336" y="1957137"/>
                                </a:cubicBezTo>
                                <a:cubicBezTo>
                                  <a:pt x="1983204" y="1919037"/>
                                  <a:pt x="2003257" y="1854868"/>
                                  <a:pt x="1949115" y="1860884"/>
                                </a:cubicBezTo>
                                <a:cubicBezTo>
                                  <a:pt x="1894973" y="1866900"/>
                                  <a:pt x="1746584" y="1959141"/>
                                  <a:pt x="1708484" y="1993231"/>
                                </a:cubicBezTo>
                                <a:cubicBezTo>
                                  <a:pt x="1670384" y="2027321"/>
                                  <a:pt x="1786689" y="1987216"/>
                                  <a:pt x="1720515" y="2065421"/>
                                </a:cubicBezTo>
                                <a:cubicBezTo>
                                  <a:pt x="1654341" y="2143626"/>
                                  <a:pt x="1421731" y="2346158"/>
                                  <a:pt x="1311442" y="2462463"/>
                                </a:cubicBezTo>
                                <a:cubicBezTo>
                                  <a:pt x="1201153" y="2578768"/>
                                  <a:pt x="1068805" y="2654968"/>
                                  <a:pt x="1058779" y="2763252"/>
                                </a:cubicBezTo>
                                <a:cubicBezTo>
                                  <a:pt x="1048753" y="2871536"/>
                                  <a:pt x="1193132" y="3033963"/>
                                  <a:pt x="1251284" y="3112168"/>
                                </a:cubicBezTo>
                                <a:cubicBezTo>
                                  <a:pt x="1309437" y="3190373"/>
                                  <a:pt x="1319463" y="3180347"/>
                                  <a:pt x="1407694" y="3232484"/>
                                </a:cubicBezTo>
                                <a:cubicBezTo>
                                  <a:pt x="1495926" y="3284621"/>
                                  <a:pt x="1672389" y="3366836"/>
                                  <a:pt x="1780673" y="3424989"/>
                                </a:cubicBezTo>
                                <a:cubicBezTo>
                                  <a:pt x="1888957" y="3483142"/>
                                  <a:pt x="1979195" y="3521242"/>
                                  <a:pt x="2057400" y="3581400"/>
                                </a:cubicBezTo>
                                <a:cubicBezTo>
                                  <a:pt x="2135605" y="3641558"/>
                                  <a:pt x="2209800" y="3697706"/>
                                  <a:pt x="2249905" y="3785937"/>
                                </a:cubicBezTo>
                                <a:cubicBezTo>
                                  <a:pt x="2290010" y="3874169"/>
                                  <a:pt x="2288005" y="4028573"/>
                                  <a:pt x="2298031" y="4110789"/>
                                </a:cubicBezTo>
                                <a:cubicBezTo>
                                  <a:pt x="2308057" y="4193005"/>
                                  <a:pt x="2338136" y="4225089"/>
                                  <a:pt x="2322094" y="427923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00B050"/>
                          </a:solidFill>
                          <a:ln>
                            <a:solidFill>
                              <a:srgbClr val="00B05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10" name="Freeform 9"/>
                          <p:cNvSpPr/>
                          <p:nvPr/>
                        </p:nvSpPr>
                        <p:spPr>
                          <a:xfrm>
                            <a:off x="1143000" y="2091489"/>
                            <a:ext cx="1656347" cy="2133600"/>
                          </a:xfrm>
                          <a:custGeom>
                            <a:avLst/>
                            <a:gdLst>
                              <a:gd name="connsiteX0" fmla="*/ 0 w 1054768"/>
                              <a:gd name="connsiteY0" fmla="*/ 745958 h 2133600"/>
                              <a:gd name="connsiteX1" fmla="*/ 577516 w 1054768"/>
                              <a:gd name="connsiteY1" fmla="*/ 1130969 h 2133600"/>
                              <a:gd name="connsiteX2" fmla="*/ 794084 w 1054768"/>
                              <a:gd name="connsiteY2" fmla="*/ 1359569 h 2133600"/>
                              <a:gd name="connsiteX3" fmla="*/ 914400 w 1054768"/>
                              <a:gd name="connsiteY3" fmla="*/ 1660358 h 2133600"/>
                              <a:gd name="connsiteX4" fmla="*/ 1022684 w 1054768"/>
                              <a:gd name="connsiteY4" fmla="*/ 2045369 h 2133600"/>
                              <a:gd name="connsiteX5" fmla="*/ 998621 w 1054768"/>
                              <a:gd name="connsiteY5" fmla="*/ 1130969 h 2133600"/>
                              <a:gd name="connsiteX6" fmla="*/ 685800 w 1054768"/>
                              <a:gd name="connsiteY6" fmla="*/ 360948 h 2133600"/>
                              <a:gd name="connsiteX7" fmla="*/ 433137 w 1054768"/>
                              <a:gd name="connsiteY7" fmla="*/ 0 h 21336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54768" h="2133600">
                                <a:moveTo>
                                  <a:pt x="0" y="745958"/>
                                </a:moveTo>
                                <a:cubicBezTo>
                                  <a:pt x="222584" y="887329"/>
                                  <a:pt x="445169" y="1028701"/>
                                  <a:pt x="577516" y="1130969"/>
                                </a:cubicBezTo>
                                <a:cubicBezTo>
                                  <a:pt x="709863" y="1233237"/>
                                  <a:pt x="737937" y="1271338"/>
                                  <a:pt x="794084" y="1359569"/>
                                </a:cubicBezTo>
                                <a:cubicBezTo>
                                  <a:pt x="850231" y="1447800"/>
                                  <a:pt x="876300" y="1546058"/>
                                  <a:pt x="914400" y="1660358"/>
                                </a:cubicBezTo>
                                <a:cubicBezTo>
                                  <a:pt x="952500" y="1774658"/>
                                  <a:pt x="1008647" y="2133600"/>
                                  <a:pt x="1022684" y="2045369"/>
                                </a:cubicBezTo>
                                <a:cubicBezTo>
                                  <a:pt x="1036721" y="1957138"/>
                                  <a:pt x="1054768" y="1411706"/>
                                  <a:pt x="998621" y="1130969"/>
                                </a:cubicBezTo>
                                <a:cubicBezTo>
                                  <a:pt x="942474" y="850232"/>
                                  <a:pt x="780047" y="549443"/>
                                  <a:pt x="685800" y="360948"/>
                                </a:cubicBezTo>
                                <a:cubicBezTo>
                                  <a:pt x="591553" y="172453"/>
                                  <a:pt x="512345" y="86226"/>
                                  <a:pt x="433137" y="0"/>
                                </a:cubicBezTo>
                              </a:path>
                            </a:pathLst>
                          </a:custGeom>
                          <a:solidFill>
                            <a:srgbClr val="00B050"/>
                          </a:solidFill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63" name="TextBox 62"/>
                          <p:cNvSpPr txBox="1"/>
                          <p:nvPr/>
                        </p:nvSpPr>
                        <p:spPr>
                          <a:xfrm>
                            <a:off x="1066800" y="958515"/>
                            <a:ext cx="6781800" cy="152400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prstTxWarp prst="textArchUp">
                              <a:avLst/>
                            </a:prstTxWarp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sz="2800" dirty="0" smtClean="0"/>
                              <a:t>Non-motorized Traffic Data</a:t>
                            </a:r>
                            <a:endParaRPr lang="en-US" sz="2800" dirty="0"/>
                          </a:p>
                        </p:txBody>
                      </p:sp>
                    </p:grpSp>
                  </p:grpSp>
                </p:grpSp>
                <p:sp>
                  <p:nvSpPr>
                    <p:cNvPr id="68" name="Freeform 67"/>
                    <p:cNvSpPr/>
                    <p:nvPr/>
                  </p:nvSpPr>
                  <p:spPr>
                    <a:xfrm>
                      <a:off x="4644189" y="3563352"/>
                      <a:ext cx="527385" cy="1018673"/>
                    </a:xfrm>
                    <a:custGeom>
                      <a:avLst/>
                      <a:gdLst>
                        <a:gd name="connsiteX0" fmla="*/ 493295 w 527385"/>
                        <a:gd name="connsiteY0" fmla="*/ 6016 h 1018673"/>
                        <a:gd name="connsiteX1" fmla="*/ 240632 w 527385"/>
                        <a:gd name="connsiteY1" fmla="*/ 198521 h 1018673"/>
                        <a:gd name="connsiteX2" fmla="*/ 84222 w 527385"/>
                        <a:gd name="connsiteY2" fmla="*/ 294774 h 1018673"/>
                        <a:gd name="connsiteX3" fmla="*/ 24064 w 527385"/>
                        <a:gd name="connsiteY3" fmla="*/ 354931 h 1018673"/>
                        <a:gd name="connsiteX4" fmla="*/ 0 w 527385"/>
                        <a:gd name="connsiteY4" fmla="*/ 607595 h 1018673"/>
                        <a:gd name="connsiteX5" fmla="*/ 24064 w 527385"/>
                        <a:gd name="connsiteY5" fmla="*/ 908384 h 1018673"/>
                        <a:gd name="connsiteX6" fmla="*/ 48127 w 527385"/>
                        <a:gd name="connsiteY6" fmla="*/ 968542 h 1018673"/>
                        <a:gd name="connsiteX7" fmla="*/ 180474 w 527385"/>
                        <a:gd name="connsiteY7" fmla="*/ 1016668 h 1018673"/>
                        <a:gd name="connsiteX8" fmla="*/ 312822 w 527385"/>
                        <a:gd name="connsiteY8" fmla="*/ 956510 h 1018673"/>
                        <a:gd name="connsiteX9" fmla="*/ 372979 w 527385"/>
                        <a:gd name="connsiteY9" fmla="*/ 920416 h 1018673"/>
                        <a:gd name="connsiteX10" fmla="*/ 409074 w 527385"/>
                        <a:gd name="connsiteY10" fmla="*/ 499310 h 1018673"/>
                        <a:gd name="connsiteX11" fmla="*/ 445169 w 527385"/>
                        <a:gd name="connsiteY11" fmla="*/ 162426 h 1018673"/>
                        <a:gd name="connsiteX12" fmla="*/ 493295 w 527385"/>
                        <a:gd name="connsiteY12" fmla="*/ 6016 h 10186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527385" h="1018673">
                          <a:moveTo>
                            <a:pt x="493295" y="6016"/>
                          </a:moveTo>
                          <a:cubicBezTo>
                            <a:pt x="459206" y="12032"/>
                            <a:pt x="308811" y="150395"/>
                            <a:pt x="240632" y="198521"/>
                          </a:cubicBezTo>
                          <a:cubicBezTo>
                            <a:pt x="172453" y="246647"/>
                            <a:pt x="120317" y="268706"/>
                            <a:pt x="84222" y="294774"/>
                          </a:cubicBezTo>
                          <a:cubicBezTo>
                            <a:pt x="48127" y="320842"/>
                            <a:pt x="38101" y="302794"/>
                            <a:pt x="24064" y="354931"/>
                          </a:cubicBezTo>
                          <a:cubicBezTo>
                            <a:pt x="10027" y="407068"/>
                            <a:pt x="0" y="515353"/>
                            <a:pt x="0" y="607595"/>
                          </a:cubicBezTo>
                          <a:cubicBezTo>
                            <a:pt x="0" y="699837"/>
                            <a:pt x="16043" y="848226"/>
                            <a:pt x="24064" y="908384"/>
                          </a:cubicBezTo>
                          <a:cubicBezTo>
                            <a:pt x="32085" y="968542"/>
                            <a:pt x="22059" y="950495"/>
                            <a:pt x="48127" y="968542"/>
                          </a:cubicBezTo>
                          <a:cubicBezTo>
                            <a:pt x="74195" y="986589"/>
                            <a:pt x="136358" y="1018673"/>
                            <a:pt x="180474" y="1016668"/>
                          </a:cubicBezTo>
                          <a:cubicBezTo>
                            <a:pt x="224590" y="1014663"/>
                            <a:pt x="280738" y="972552"/>
                            <a:pt x="312822" y="956510"/>
                          </a:cubicBezTo>
                          <a:cubicBezTo>
                            <a:pt x="344906" y="940468"/>
                            <a:pt x="356937" y="996616"/>
                            <a:pt x="372979" y="920416"/>
                          </a:cubicBezTo>
                          <a:cubicBezTo>
                            <a:pt x="389021" y="844216"/>
                            <a:pt x="397042" y="625642"/>
                            <a:pt x="409074" y="499310"/>
                          </a:cubicBezTo>
                          <a:cubicBezTo>
                            <a:pt x="421106" y="372978"/>
                            <a:pt x="435143" y="242636"/>
                            <a:pt x="445169" y="162426"/>
                          </a:cubicBezTo>
                          <a:cubicBezTo>
                            <a:pt x="455195" y="82216"/>
                            <a:pt x="527385" y="0"/>
                            <a:pt x="493295" y="6016"/>
                          </a:cubicBezTo>
                          <a:close/>
                        </a:path>
                      </a:pathLst>
                    </a:cu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</p:grpSp>
      <p:sp>
        <p:nvSpPr>
          <p:cNvPr id="69" name="Freeform 68"/>
          <p:cNvSpPr/>
          <p:nvPr/>
        </p:nvSpPr>
        <p:spPr>
          <a:xfrm>
            <a:off x="4648200" y="4501815"/>
            <a:ext cx="381000" cy="842211"/>
          </a:xfrm>
          <a:custGeom>
            <a:avLst/>
            <a:gdLst>
              <a:gd name="connsiteX0" fmla="*/ 38100 w 423111"/>
              <a:gd name="connsiteY0" fmla="*/ 42111 h 842211"/>
              <a:gd name="connsiteX1" fmla="*/ 158415 w 423111"/>
              <a:gd name="connsiteY1" fmla="*/ 78205 h 842211"/>
              <a:gd name="connsiteX2" fmla="*/ 302794 w 423111"/>
              <a:gd name="connsiteY2" fmla="*/ 54142 h 842211"/>
              <a:gd name="connsiteX3" fmla="*/ 411079 w 423111"/>
              <a:gd name="connsiteY3" fmla="*/ 6016 h 842211"/>
              <a:gd name="connsiteX4" fmla="*/ 374984 w 423111"/>
              <a:gd name="connsiteY4" fmla="*/ 90237 h 842211"/>
              <a:gd name="connsiteX5" fmla="*/ 266700 w 423111"/>
              <a:gd name="connsiteY5" fmla="*/ 415089 h 842211"/>
              <a:gd name="connsiteX6" fmla="*/ 38100 w 423111"/>
              <a:gd name="connsiteY6" fmla="*/ 812132 h 842211"/>
              <a:gd name="connsiteX7" fmla="*/ 38100 w 423111"/>
              <a:gd name="connsiteY7" fmla="*/ 595563 h 842211"/>
              <a:gd name="connsiteX8" fmla="*/ 38100 w 423111"/>
              <a:gd name="connsiteY8" fmla="*/ 415089 h 842211"/>
              <a:gd name="connsiteX9" fmla="*/ 38100 w 423111"/>
              <a:gd name="connsiteY9" fmla="*/ 222584 h 842211"/>
              <a:gd name="connsiteX10" fmla="*/ 38100 w 423111"/>
              <a:gd name="connsiteY10" fmla="*/ 42111 h 84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3111" h="842211">
                <a:moveTo>
                  <a:pt x="38100" y="42111"/>
                </a:moveTo>
                <a:cubicBezTo>
                  <a:pt x="76199" y="59155"/>
                  <a:pt x="114299" y="76200"/>
                  <a:pt x="158415" y="78205"/>
                </a:cubicBezTo>
                <a:cubicBezTo>
                  <a:pt x="202531" y="80210"/>
                  <a:pt x="260683" y="66174"/>
                  <a:pt x="302794" y="54142"/>
                </a:cubicBezTo>
                <a:cubicBezTo>
                  <a:pt x="344905" y="42111"/>
                  <a:pt x="399047" y="0"/>
                  <a:pt x="411079" y="6016"/>
                </a:cubicBezTo>
                <a:cubicBezTo>
                  <a:pt x="423111" y="12032"/>
                  <a:pt x="399047" y="22058"/>
                  <a:pt x="374984" y="90237"/>
                </a:cubicBezTo>
                <a:cubicBezTo>
                  <a:pt x="350921" y="158416"/>
                  <a:pt x="322847" y="294773"/>
                  <a:pt x="266700" y="415089"/>
                </a:cubicBezTo>
                <a:cubicBezTo>
                  <a:pt x="210553" y="535405"/>
                  <a:pt x="76200" y="782053"/>
                  <a:pt x="38100" y="812132"/>
                </a:cubicBezTo>
                <a:cubicBezTo>
                  <a:pt x="0" y="842211"/>
                  <a:pt x="38100" y="595563"/>
                  <a:pt x="38100" y="595563"/>
                </a:cubicBezTo>
                <a:lnTo>
                  <a:pt x="38100" y="415089"/>
                </a:lnTo>
                <a:lnTo>
                  <a:pt x="38100" y="222584"/>
                </a:lnTo>
                <a:lnTo>
                  <a:pt x="38100" y="4211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 rot="17866953">
            <a:off x="4982969" y="3023805"/>
            <a:ext cx="18209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State DOT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 rot="16681782">
            <a:off x="2262189" y="3296339"/>
            <a:ext cx="3662239" cy="6778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r"/>
            <a:r>
              <a:rPr lang="en-US" dirty="0" smtClean="0"/>
              <a:t>Researchers  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 rot="16488960">
            <a:off x="3935371" y="4312696"/>
            <a:ext cx="111678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State DOT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 rot="19111061">
            <a:off x="3282358" y="4875049"/>
            <a:ext cx="3662239" cy="6778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r"/>
            <a:r>
              <a:rPr lang="en-US" dirty="0" smtClean="0"/>
              <a:t>Regional Agency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 rot="3568937">
            <a:off x="1033295" y="3407059"/>
            <a:ext cx="3662239" cy="6778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dirty="0" smtClean="0"/>
              <a:t>Local Agency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 rot="17897915">
            <a:off x="3385927" y="2009514"/>
            <a:ext cx="3236681" cy="51608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dirty="0" smtClean="0"/>
              <a:t>Local Agency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 rot="19111061">
            <a:off x="2660779" y="3229414"/>
            <a:ext cx="3662239" cy="6778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r"/>
            <a:r>
              <a:rPr lang="en-US" dirty="0" smtClean="0"/>
              <a:t>Local Agency</a:t>
            </a:r>
            <a:endParaRPr lang="en-US" dirty="0"/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2433386" y="3847096"/>
            <a:ext cx="1986214" cy="22489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4644189" y="5285064"/>
            <a:ext cx="773048" cy="8570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3784526" y="2942900"/>
            <a:ext cx="306872" cy="259675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3" idx="0"/>
          </p:cNvCxnSpPr>
          <p:nvPr/>
        </p:nvCxnSpPr>
        <p:spPr>
          <a:xfrm flipH="1">
            <a:off x="4774300" y="3497178"/>
            <a:ext cx="471468" cy="24339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31" idx="1"/>
          </p:cNvCxnSpPr>
          <p:nvPr/>
        </p:nvCxnSpPr>
        <p:spPr>
          <a:xfrm flipH="1">
            <a:off x="4442054" y="5053781"/>
            <a:ext cx="4827" cy="73942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endCxn id="31" idx="3"/>
          </p:cNvCxnSpPr>
          <p:nvPr/>
        </p:nvCxnSpPr>
        <p:spPr>
          <a:xfrm flipH="1">
            <a:off x="4540642" y="3372853"/>
            <a:ext cx="630932" cy="5680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32" idx="1"/>
          </p:cNvCxnSpPr>
          <p:nvPr/>
        </p:nvCxnSpPr>
        <p:spPr>
          <a:xfrm flipH="1">
            <a:off x="4979451" y="4014010"/>
            <a:ext cx="489618" cy="155179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481246" y="6533412"/>
            <a:ext cx="11993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Source: Nordback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58347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/>
        </p:nvSpPr>
        <p:spPr>
          <a:xfrm>
            <a:off x="4030579" y="1670384"/>
            <a:ext cx="1151021" cy="3657600"/>
          </a:xfrm>
          <a:custGeom>
            <a:avLst/>
            <a:gdLst>
              <a:gd name="connsiteX0" fmla="*/ 878305 w 1096879"/>
              <a:gd name="connsiteY0" fmla="*/ 12032 h 3657600"/>
              <a:gd name="connsiteX1" fmla="*/ 757989 w 1096879"/>
              <a:gd name="connsiteY1" fmla="*/ 673769 h 3657600"/>
              <a:gd name="connsiteX2" fmla="*/ 348916 w 1096879"/>
              <a:gd name="connsiteY2" fmla="*/ 1335505 h 3657600"/>
              <a:gd name="connsiteX3" fmla="*/ 348916 w 1096879"/>
              <a:gd name="connsiteY3" fmla="*/ 1335505 h 3657600"/>
              <a:gd name="connsiteX4" fmla="*/ 108284 w 1096879"/>
              <a:gd name="connsiteY4" fmla="*/ 2370221 h 3657600"/>
              <a:gd name="connsiteX5" fmla="*/ 12032 w 1096879"/>
              <a:gd name="connsiteY5" fmla="*/ 3140242 h 3657600"/>
              <a:gd name="connsiteX6" fmla="*/ 180474 w 1096879"/>
              <a:gd name="connsiteY6" fmla="*/ 3657600 h 3657600"/>
              <a:gd name="connsiteX7" fmla="*/ 180474 w 1096879"/>
              <a:gd name="connsiteY7" fmla="*/ 3657600 h 3657600"/>
              <a:gd name="connsiteX8" fmla="*/ 336884 w 1096879"/>
              <a:gd name="connsiteY8" fmla="*/ 2839453 h 3657600"/>
              <a:gd name="connsiteX9" fmla="*/ 372979 w 1096879"/>
              <a:gd name="connsiteY9" fmla="*/ 1913021 h 3657600"/>
              <a:gd name="connsiteX10" fmla="*/ 553453 w 1096879"/>
              <a:gd name="connsiteY10" fmla="*/ 1383632 h 3657600"/>
              <a:gd name="connsiteX11" fmla="*/ 1010653 w 1096879"/>
              <a:gd name="connsiteY11" fmla="*/ 517358 h 3657600"/>
              <a:gd name="connsiteX12" fmla="*/ 1070810 w 1096879"/>
              <a:gd name="connsiteY12" fmla="*/ 0 h 3657600"/>
              <a:gd name="connsiteX13" fmla="*/ 1070810 w 1096879"/>
              <a:gd name="connsiteY1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6879" h="3657600">
                <a:moveTo>
                  <a:pt x="878305" y="12032"/>
                </a:moveTo>
                <a:cubicBezTo>
                  <a:pt x="862263" y="232611"/>
                  <a:pt x="846221" y="453190"/>
                  <a:pt x="757989" y="673769"/>
                </a:cubicBezTo>
                <a:cubicBezTo>
                  <a:pt x="669758" y="894348"/>
                  <a:pt x="348916" y="1335505"/>
                  <a:pt x="348916" y="1335505"/>
                </a:cubicBezTo>
                <a:lnTo>
                  <a:pt x="348916" y="1335505"/>
                </a:lnTo>
                <a:cubicBezTo>
                  <a:pt x="308811" y="1507958"/>
                  <a:pt x="164431" y="2069432"/>
                  <a:pt x="108284" y="2370221"/>
                </a:cubicBezTo>
                <a:cubicBezTo>
                  <a:pt x="52137" y="2671011"/>
                  <a:pt x="0" y="2925679"/>
                  <a:pt x="12032" y="3140242"/>
                </a:cubicBezTo>
                <a:cubicBezTo>
                  <a:pt x="24064" y="3354805"/>
                  <a:pt x="180474" y="3657600"/>
                  <a:pt x="180474" y="3657600"/>
                </a:cubicBezTo>
                <a:lnTo>
                  <a:pt x="180474" y="3657600"/>
                </a:lnTo>
                <a:cubicBezTo>
                  <a:pt x="206542" y="3521242"/>
                  <a:pt x="304800" y="3130216"/>
                  <a:pt x="336884" y="2839453"/>
                </a:cubicBezTo>
                <a:cubicBezTo>
                  <a:pt x="368968" y="2548690"/>
                  <a:pt x="336884" y="2155658"/>
                  <a:pt x="372979" y="1913021"/>
                </a:cubicBezTo>
                <a:cubicBezTo>
                  <a:pt x="409074" y="1670384"/>
                  <a:pt x="447174" y="1616242"/>
                  <a:pt x="553453" y="1383632"/>
                </a:cubicBezTo>
                <a:cubicBezTo>
                  <a:pt x="659732" y="1151022"/>
                  <a:pt x="924427" y="747963"/>
                  <a:pt x="1010653" y="517358"/>
                </a:cubicBezTo>
                <a:cubicBezTo>
                  <a:pt x="1096879" y="286753"/>
                  <a:pt x="1070810" y="0"/>
                  <a:pt x="1070810" y="0"/>
                </a:cubicBezTo>
                <a:lnTo>
                  <a:pt x="1070810" y="0"/>
                </a:lnTo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4038601" y="4355430"/>
            <a:ext cx="380999" cy="950495"/>
          </a:xfrm>
          <a:custGeom>
            <a:avLst/>
            <a:gdLst>
              <a:gd name="connsiteX0" fmla="*/ 66174 w 403058"/>
              <a:gd name="connsiteY0" fmla="*/ 20053 h 950495"/>
              <a:gd name="connsiteX1" fmla="*/ 198521 w 403058"/>
              <a:gd name="connsiteY1" fmla="*/ 68180 h 950495"/>
              <a:gd name="connsiteX2" fmla="*/ 378995 w 403058"/>
              <a:gd name="connsiteY2" fmla="*/ 68180 h 950495"/>
              <a:gd name="connsiteX3" fmla="*/ 342900 w 403058"/>
              <a:gd name="connsiteY3" fmla="*/ 284748 h 950495"/>
              <a:gd name="connsiteX4" fmla="*/ 294774 w 403058"/>
              <a:gd name="connsiteY4" fmla="*/ 537411 h 950495"/>
              <a:gd name="connsiteX5" fmla="*/ 234616 w 403058"/>
              <a:gd name="connsiteY5" fmla="*/ 838201 h 950495"/>
              <a:gd name="connsiteX6" fmla="*/ 210553 w 403058"/>
              <a:gd name="connsiteY6" fmla="*/ 946485 h 950495"/>
              <a:gd name="connsiteX7" fmla="*/ 126332 w 403058"/>
              <a:gd name="connsiteY7" fmla="*/ 814138 h 950495"/>
              <a:gd name="connsiteX8" fmla="*/ 54142 w 403058"/>
              <a:gd name="connsiteY8" fmla="*/ 633664 h 950495"/>
              <a:gd name="connsiteX9" fmla="*/ 6016 w 403058"/>
              <a:gd name="connsiteY9" fmla="*/ 429127 h 950495"/>
              <a:gd name="connsiteX10" fmla="*/ 18048 w 403058"/>
              <a:gd name="connsiteY10" fmla="*/ 188496 h 950495"/>
              <a:gd name="connsiteX11" fmla="*/ 66174 w 403058"/>
              <a:gd name="connsiteY11" fmla="*/ 20053 h 95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058" h="950495">
                <a:moveTo>
                  <a:pt x="66174" y="20053"/>
                </a:moveTo>
                <a:cubicBezTo>
                  <a:pt x="96253" y="0"/>
                  <a:pt x="146384" y="60159"/>
                  <a:pt x="198521" y="68180"/>
                </a:cubicBezTo>
                <a:cubicBezTo>
                  <a:pt x="250658" y="76201"/>
                  <a:pt x="354932" y="32085"/>
                  <a:pt x="378995" y="68180"/>
                </a:cubicBezTo>
                <a:cubicBezTo>
                  <a:pt x="403058" y="104275"/>
                  <a:pt x="356937" y="206543"/>
                  <a:pt x="342900" y="284748"/>
                </a:cubicBezTo>
                <a:cubicBezTo>
                  <a:pt x="328863" y="362953"/>
                  <a:pt x="312821" y="445169"/>
                  <a:pt x="294774" y="537411"/>
                </a:cubicBezTo>
                <a:cubicBezTo>
                  <a:pt x="276727" y="629653"/>
                  <a:pt x="248653" y="770022"/>
                  <a:pt x="234616" y="838201"/>
                </a:cubicBezTo>
                <a:cubicBezTo>
                  <a:pt x="220579" y="906380"/>
                  <a:pt x="228600" y="950495"/>
                  <a:pt x="210553" y="946485"/>
                </a:cubicBezTo>
                <a:cubicBezTo>
                  <a:pt x="192506" y="942475"/>
                  <a:pt x="152400" y="866275"/>
                  <a:pt x="126332" y="814138"/>
                </a:cubicBezTo>
                <a:cubicBezTo>
                  <a:pt x="100264" y="762001"/>
                  <a:pt x="74195" y="697833"/>
                  <a:pt x="54142" y="633664"/>
                </a:cubicBezTo>
                <a:cubicBezTo>
                  <a:pt x="34089" y="569496"/>
                  <a:pt x="12032" y="503322"/>
                  <a:pt x="6016" y="429127"/>
                </a:cubicBezTo>
                <a:cubicBezTo>
                  <a:pt x="0" y="354932"/>
                  <a:pt x="8022" y="256675"/>
                  <a:pt x="18048" y="188496"/>
                </a:cubicBezTo>
                <a:cubicBezTo>
                  <a:pt x="28074" y="120317"/>
                  <a:pt x="36095" y="40106"/>
                  <a:pt x="66174" y="2005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1096879" y="1536030"/>
            <a:ext cx="6791826" cy="5626770"/>
          </a:xfrm>
          <a:custGeom>
            <a:avLst/>
            <a:gdLst>
              <a:gd name="connsiteX0" fmla="*/ 5123447 w 6791826"/>
              <a:gd name="connsiteY0" fmla="*/ 5606717 h 5626770"/>
              <a:gd name="connsiteX1" fmla="*/ 4750468 w 6791826"/>
              <a:gd name="connsiteY1" fmla="*/ 5498432 h 5626770"/>
              <a:gd name="connsiteX2" fmla="*/ 4413584 w 6791826"/>
              <a:gd name="connsiteY2" fmla="*/ 5354053 h 5626770"/>
              <a:gd name="connsiteX3" fmla="*/ 4197016 w 6791826"/>
              <a:gd name="connsiteY3" fmla="*/ 5221706 h 5626770"/>
              <a:gd name="connsiteX4" fmla="*/ 3980447 w 6791826"/>
              <a:gd name="connsiteY4" fmla="*/ 4932948 h 5626770"/>
              <a:gd name="connsiteX5" fmla="*/ 3884195 w 6791826"/>
              <a:gd name="connsiteY5" fmla="*/ 4559969 h 5626770"/>
              <a:gd name="connsiteX6" fmla="*/ 3944353 w 6791826"/>
              <a:gd name="connsiteY6" fmla="*/ 4211053 h 5626770"/>
              <a:gd name="connsiteX7" fmla="*/ 4281237 w 6791826"/>
              <a:gd name="connsiteY7" fmla="*/ 3886201 h 5626770"/>
              <a:gd name="connsiteX8" fmla="*/ 5267826 w 6791826"/>
              <a:gd name="connsiteY8" fmla="*/ 3104148 h 5626770"/>
              <a:gd name="connsiteX9" fmla="*/ 5448300 w 6791826"/>
              <a:gd name="connsiteY9" fmla="*/ 2887580 h 5626770"/>
              <a:gd name="connsiteX10" fmla="*/ 5508458 w 6791826"/>
              <a:gd name="connsiteY10" fmla="*/ 2598822 h 5626770"/>
              <a:gd name="connsiteX11" fmla="*/ 5580647 w 6791826"/>
              <a:gd name="connsiteY11" fmla="*/ 2346159 h 5626770"/>
              <a:gd name="connsiteX12" fmla="*/ 6073942 w 6791826"/>
              <a:gd name="connsiteY12" fmla="*/ 1985211 h 5626770"/>
              <a:gd name="connsiteX13" fmla="*/ 6495047 w 6791826"/>
              <a:gd name="connsiteY13" fmla="*/ 1768643 h 5626770"/>
              <a:gd name="connsiteX14" fmla="*/ 6759742 w 6791826"/>
              <a:gd name="connsiteY14" fmla="*/ 1335506 h 5626770"/>
              <a:gd name="connsiteX15" fmla="*/ 6687553 w 6791826"/>
              <a:gd name="connsiteY15" fmla="*/ 1335506 h 5626770"/>
              <a:gd name="connsiteX16" fmla="*/ 6531142 w 6791826"/>
              <a:gd name="connsiteY16" fmla="*/ 1467853 h 5626770"/>
              <a:gd name="connsiteX17" fmla="*/ 6049879 w 6791826"/>
              <a:gd name="connsiteY17" fmla="*/ 1696453 h 5626770"/>
              <a:gd name="connsiteX18" fmla="*/ 5941595 w 6791826"/>
              <a:gd name="connsiteY18" fmla="*/ 1696453 h 5626770"/>
              <a:gd name="connsiteX19" fmla="*/ 5989721 w 6791826"/>
              <a:gd name="connsiteY19" fmla="*/ 1479885 h 5626770"/>
              <a:gd name="connsiteX20" fmla="*/ 6266447 w 6791826"/>
              <a:gd name="connsiteY20" fmla="*/ 962527 h 5626770"/>
              <a:gd name="connsiteX21" fmla="*/ 6687553 w 6791826"/>
              <a:gd name="connsiteY21" fmla="*/ 324853 h 5626770"/>
              <a:gd name="connsiteX22" fmla="*/ 6615363 w 6791826"/>
              <a:gd name="connsiteY22" fmla="*/ 108285 h 5626770"/>
              <a:gd name="connsiteX23" fmla="*/ 6519110 w 6791826"/>
              <a:gd name="connsiteY23" fmla="*/ 168443 h 5626770"/>
              <a:gd name="connsiteX24" fmla="*/ 6350668 w 6791826"/>
              <a:gd name="connsiteY24" fmla="*/ 445169 h 5626770"/>
              <a:gd name="connsiteX25" fmla="*/ 6073942 w 6791826"/>
              <a:gd name="connsiteY25" fmla="*/ 962527 h 5626770"/>
              <a:gd name="connsiteX26" fmla="*/ 5845342 w 6791826"/>
              <a:gd name="connsiteY26" fmla="*/ 1371601 h 5626770"/>
              <a:gd name="connsiteX27" fmla="*/ 5544553 w 6791826"/>
              <a:gd name="connsiteY27" fmla="*/ 1925053 h 5626770"/>
              <a:gd name="connsiteX28" fmla="*/ 5291889 w 6791826"/>
              <a:gd name="connsiteY28" fmla="*/ 2286001 h 5626770"/>
              <a:gd name="connsiteX29" fmla="*/ 5159542 w 6791826"/>
              <a:gd name="connsiteY29" fmla="*/ 2634917 h 5626770"/>
              <a:gd name="connsiteX30" fmla="*/ 4967037 w 6791826"/>
              <a:gd name="connsiteY30" fmla="*/ 2851485 h 5626770"/>
              <a:gd name="connsiteX31" fmla="*/ 4810626 w 6791826"/>
              <a:gd name="connsiteY31" fmla="*/ 3019927 h 5626770"/>
              <a:gd name="connsiteX32" fmla="*/ 4774532 w 6791826"/>
              <a:gd name="connsiteY32" fmla="*/ 3031959 h 5626770"/>
              <a:gd name="connsiteX33" fmla="*/ 4906879 w 6791826"/>
              <a:gd name="connsiteY33" fmla="*/ 2779296 h 5626770"/>
              <a:gd name="connsiteX34" fmla="*/ 5135479 w 6791826"/>
              <a:gd name="connsiteY34" fmla="*/ 2406317 h 5626770"/>
              <a:gd name="connsiteX35" fmla="*/ 5448300 w 6791826"/>
              <a:gd name="connsiteY35" fmla="*/ 1876927 h 5626770"/>
              <a:gd name="connsiteX36" fmla="*/ 5640805 w 6791826"/>
              <a:gd name="connsiteY36" fmla="*/ 1600201 h 5626770"/>
              <a:gd name="connsiteX37" fmla="*/ 5712995 w 6791826"/>
              <a:gd name="connsiteY37" fmla="*/ 1371601 h 5626770"/>
              <a:gd name="connsiteX38" fmla="*/ 5893468 w 6791826"/>
              <a:gd name="connsiteY38" fmla="*/ 589548 h 5626770"/>
              <a:gd name="connsiteX39" fmla="*/ 5797216 w 6791826"/>
              <a:gd name="connsiteY39" fmla="*/ 505327 h 5626770"/>
              <a:gd name="connsiteX40" fmla="*/ 5773153 w 6791826"/>
              <a:gd name="connsiteY40" fmla="*/ 625643 h 5626770"/>
              <a:gd name="connsiteX41" fmla="*/ 5688932 w 6791826"/>
              <a:gd name="connsiteY41" fmla="*/ 938464 h 5626770"/>
              <a:gd name="connsiteX42" fmla="*/ 5508458 w 6791826"/>
              <a:gd name="connsiteY42" fmla="*/ 1491917 h 5626770"/>
              <a:gd name="connsiteX43" fmla="*/ 5436268 w 6791826"/>
              <a:gd name="connsiteY43" fmla="*/ 1648327 h 5626770"/>
              <a:gd name="connsiteX44" fmla="*/ 5279858 w 6791826"/>
              <a:gd name="connsiteY44" fmla="*/ 1900990 h 5626770"/>
              <a:gd name="connsiteX45" fmla="*/ 5015163 w 6791826"/>
              <a:gd name="connsiteY45" fmla="*/ 2249906 h 5626770"/>
              <a:gd name="connsiteX46" fmla="*/ 4942974 w 6791826"/>
              <a:gd name="connsiteY46" fmla="*/ 2370222 h 5626770"/>
              <a:gd name="connsiteX47" fmla="*/ 4726405 w 6791826"/>
              <a:gd name="connsiteY47" fmla="*/ 2695074 h 5626770"/>
              <a:gd name="connsiteX48" fmla="*/ 4569995 w 6791826"/>
              <a:gd name="connsiteY48" fmla="*/ 2971801 h 5626770"/>
              <a:gd name="connsiteX49" fmla="*/ 4473742 w 6791826"/>
              <a:gd name="connsiteY49" fmla="*/ 3140243 h 5626770"/>
              <a:gd name="connsiteX50" fmla="*/ 4293268 w 6791826"/>
              <a:gd name="connsiteY50" fmla="*/ 3404938 h 5626770"/>
              <a:gd name="connsiteX51" fmla="*/ 4257174 w 6791826"/>
              <a:gd name="connsiteY51" fmla="*/ 3429001 h 5626770"/>
              <a:gd name="connsiteX52" fmla="*/ 4329363 w 6791826"/>
              <a:gd name="connsiteY52" fmla="*/ 3224464 h 5626770"/>
              <a:gd name="connsiteX53" fmla="*/ 4401553 w 6791826"/>
              <a:gd name="connsiteY53" fmla="*/ 2887580 h 5626770"/>
              <a:gd name="connsiteX54" fmla="*/ 4521868 w 6791826"/>
              <a:gd name="connsiteY54" fmla="*/ 2502569 h 5626770"/>
              <a:gd name="connsiteX55" fmla="*/ 4642184 w 6791826"/>
              <a:gd name="connsiteY55" fmla="*/ 2249906 h 5626770"/>
              <a:gd name="connsiteX56" fmla="*/ 4870784 w 6791826"/>
              <a:gd name="connsiteY56" fmla="*/ 1780674 h 5626770"/>
              <a:gd name="connsiteX57" fmla="*/ 5424237 w 6791826"/>
              <a:gd name="connsiteY57" fmla="*/ 721896 h 5626770"/>
              <a:gd name="connsiteX58" fmla="*/ 5436268 w 6791826"/>
              <a:gd name="connsiteY58" fmla="*/ 553453 h 5626770"/>
              <a:gd name="connsiteX59" fmla="*/ 5460332 w 6791826"/>
              <a:gd name="connsiteY59" fmla="*/ 372980 h 5626770"/>
              <a:gd name="connsiteX60" fmla="*/ 5123447 w 6791826"/>
              <a:gd name="connsiteY60" fmla="*/ 938464 h 5626770"/>
              <a:gd name="connsiteX61" fmla="*/ 4774532 w 6791826"/>
              <a:gd name="connsiteY61" fmla="*/ 1479885 h 5626770"/>
              <a:gd name="connsiteX62" fmla="*/ 4618121 w 6791826"/>
              <a:gd name="connsiteY62" fmla="*/ 1780674 h 5626770"/>
              <a:gd name="connsiteX63" fmla="*/ 4317332 w 6791826"/>
              <a:gd name="connsiteY63" fmla="*/ 2430380 h 5626770"/>
              <a:gd name="connsiteX64" fmla="*/ 4136858 w 6791826"/>
              <a:gd name="connsiteY64" fmla="*/ 2851485 h 5626770"/>
              <a:gd name="connsiteX65" fmla="*/ 4052637 w 6791826"/>
              <a:gd name="connsiteY65" fmla="*/ 2899611 h 5626770"/>
              <a:gd name="connsiteX66" fmla="*/ 4064668 w 6791826"/>
              <a:gd name="connsiteY66" fmla="*/ 2574759 h 5626770"/>
              <a:gd name="connsiteX67" fmla="*/ 4124826 w 6791826"/>
              <a:gd name="connsiteY67" fmla="*/ 2225843 h 5626770"/>
              <a:gd name="connsiteX68" fmla="*/ 4184984 w 6791826"/>
              <a:gd name="connsiteY68" fmla="*/ 1900990 h 5626770"/>
              <a:gd name="connsiteX69" fmla="*/ 4389521 w 6791826"/>
              <a:gd name="connsiteY69" fmla="*/ 1672390 h 5626770"/>
              <a:gd name="connsiteX70" fmla="*/ 4786563 w 6791826"/>
              <a:gd name="connsiteY70" fmla="*/ 1167064 h 5626770"/>
              <a:gd name="connsiteX71" fmla="*/ 5087353 w 6791826"/>
              <a:gd name="connsiteY71" fmla="*/ 818148 h 5626770"/>
              <a:gd name="connsiteX72" fmla="*/ 5231732 w 6791826"/>
              <a:gd name="connsiteY72" fmla="*/ 541422 h 5626770"/>
              <a:gd name="connsiteX73" fmla="*/ 5496426 w 6791826"/>
              <a:gd name="connsiteY73" fmla="*/ 144380 h 5626770"/>
              <a:gd name="connsiteX74" fmla="*/ 5460332 w 6791826"/>
              <a:gd name="connsiteY74" fmla="*/ 108285 h 5626770"/>
              <a:gd name="connsiteX75" fmla="*/ 5400174 w 6791826"/>
              <a:gd name="connsiteY75" fmla="*/ 96253 h 5626770"/>
              <a:gd name="connsiteX76" fmla="*/ 5063289 w 6791826"/>
              <a:gd name="connsiteY76" fmla="*/ 685801 h 5626770"/>
              <a:gd name="connsiteX77" fmla="*/ 4870784 w 6791826"/>
              <a:gd name="connsiteY77" fmla="*/ 938464 h 5626770"/>
              <a:gd name="connsiteX78" fmla="*/ 4942974 w 6791826"/>
              <a:gd name="connsiteY78" fmla="*/ 637674 h 5626770"/>
              <a:gd name="connsiteX79" fmla="*/ 5111416 w 6791826"/>
              <a:gd name="connsiteY79" fmla="*/ 120317 h 5626770"/>
              <a:gd name="connsiteX80" fmla="*/ 5135479 w 6791826"/>
              <a:gd name="connsiteY80" fmla="*/ 60159 h 5626770"/>
              <a:gd name="connsiteX81" fmla="*/ 4882816 w 6791826"/>
              <a:gd name="connsiteY81" fmla="*/ 12032 h 5626770"/>
              <a:gd name="connsiteX82" fmla="*/ 4870784 w 6791826"/>
              <a:gd name="connsiteY82" fmla="*/ 108285 h 5626770"/>
              <a:gd name="connsiteX83" fmla="*/ 4726405 w 6791826"/>
              <a:gd name="connsiteY83" fmla="*/ 613611 h 5626770"/>
              <a:gd name="connsiteX84" fmla="*/ 4630153 w 6791826"/>
              <a:gd name="connsiteY84" fmla="*/ 914401 h 5626770"/>
              <a:gd name="connsiteX85" fmla="*/ 4606089 w 6791826"/>
              <a:gd name="connsiteY85" fmla="*/ 890338 h 5626770"/>
              <a:gd name="connsiteX86" fmla="*/ 4618121 w 6791826"/>
              <a:gd name="connsiteY86" fmla="*/ 541422 h 5626770"/>
              <a:gd name="connsiteX87" fmla="*/ 4618121 w 6791826"/>
              <a:gd name="connsiteY87" fmla="*/ 288759 h 5626770"/>
              <a:gd name="connsiteX88" fmla="*/ 4569995 w 6791826"/>
              <a:gd name="connsiteY88" fmla="*/ 108285 h 5626770"/>
              <a:gd name="connsiteX89" fmla="*/ 4509837 w 6791826"/>
              <a:gd name="connsiteY89" fmla="*/ 108285 h 5626770"/>
              <a:gd name="connsiteX90" fmla="*/ 4449679 w 6791826"/>
              <a:gd name="connsiteY90" fmla="*/ 96253 h 5626770"/>
              <a:gd name="connsiteX91" fmla="*/ 4509837 w 6791826"/>
              <a:gd name="connsiteY91" fmla="*/ 457201 h 5626770"/>
              <a:gd name="connsiteX92" fmla="*/ 4509837 w 6791826"/>
              <a:gd name="connsiteY92" fmla="*/ 830180 h 5626770"/>
              <a:gd name="connsiteX93" fmla="*/ 4497805 w 6791826"/>
              <a:gd name="connsiteY93" fmla="*/ 950496 h 5626770"/>
              <a:gd name="connsiteX94" fmla="*/ 4461710 w 6791826"/>
              <a:gd name="connsiteY94" fmla="*/ 1130969 h 5626770"/>
              <a:gd name="connsiteX95" fmla="*/ 4353426 w 6791826"/>
              <a:gd name="connsiteY95" fmla="*/ 1311443 h 5626770"/>
              <a:gd name="connsiteX96" fmla="*/ 4124826 w 6791826"/>
              <a:gd name="connsiteY96" fmla="*/ 1612232 h 5626770"/>
              <a:gd name="connsiteX97" fmla="*/ 3908258 w 6791826"/>
              <a:gd name="connsiteY97" fmla="*/ 1864896 h 5626770"/>
              <a:gd name="connsiteX98" fmla="*/ 3679658 w 6791826"/>
              <a:gd name="connsiteY98" fmla="*/ 2057401 h 5626770"/>
              <a:gd name="connsiteX99" fmla="*/ 3571374 w 6791826"/>
              <a:gd name="connsiteY99" fmla="*/ 2081464 h 5626770"/>
              <a:gd name="connsiteX100" fmla="*/ 3679658 w 6791826"/>
              <a:gd name="connsiteY100" fmla="*/ 1828801 h 5626770"/>
              <a:gd name="connsiteX101" fmla="*/ 3824037 w 6791826"/>
              <a:gd name="connsiteY101" fmla="*/ 1491917 h 5626770"/>
              <a:gd name="connsiteX102" fmla="*/ 3896226 w 6791826"/>
              <a:gd name="connsiteY102" fmla="*/ 1335506 h 5626770"/>
              <a:gd name="connsiteX103" fmla="*/ 3992479 w 6791826"/>
              <a:gd name="connsiteY103" fmla="*/ 1203159 h 5626770"/>
              <a:gd name="connsiteX104" fmla="*/ 4172953 w 6791826"/>
              <a:gd name="connsiteY104" fmla="*/ 974559 h 5626770"/>
              <a:gd name="connsiteX105" fmla="*/ 4317332 w 6791826"/>
              <a:gd name="connsiteY105" fmla="*/ 529390 h 5626770"/>
              <a:gd name="connsiteX106" fmla="*/ 4389521 w 6791826"/>
              <a:gd name="connsiteY106" fmla="*/ 96253 h 5626770"/>
              <a:gd name="connsiteX107" fmla="*/ 4233110 w 6791826"/>
              <a:gd name="connsiteY107" fmla="*/ 120317 h 5626770"/>
              <a:gd name="connsiteX108" fmla="*/ 4052637 w 6791826"/>
              <a:gd name="connsiteY108" fmla="*/ 156411 h 5626770"/>
              <a:gd name="connsiteX109" fmla="*/ 4052637 w 6791826"/>
              <a:gd name="connsiteY109" fmla="*/ 264696 h 5626770"/>
              <a:gd name="connsiteX110" fmla="*/ 4004510 w 6791826"/>
              <a:gd name="connsiteY110" fmla="*/ 589548 h 5626770"/>
              <a:gd name="connsiteX111" fmla="*/ 3896226 w 6791826"/>
              <a:gd name="connsiteY111" fmla="*/ 866274 h 5626770"/>
              <a:gd name="connsiteX112" fmla="*/ 3727784 w 6791826"/>
              <a:gd name="connsiteY112" fmla="*/ 1167064 h 5626770"/>
              <a:gd name="connsiteX113" fmla="*/ 3499184 w 6791826"/>
              <a:gd name="connsiteY113" fmla="*/ 1540043 h 5626770"/>
              <a:gd name="connsiteX114" fmla="*/ 3330742 w 6791826"/>
              <a:gd name="connsiteY114" fmla="*/ 2009274 h 5626770"/>
              <a:gd name="connsiteX115" fmla="*/ 3318710 w 6791826"/>
              <a:gd name="connsiteY115" fmla="*/ 2406317 h 5626770"/>
              <a:gd name="connsiteX116" fmla="*/ 3318710 w 6791826"/>
              <a:gd name="connsiteY116" fmla="*/ 2875548 h 5626770"/>
              <a:gd name="connsiteX117" fmla="*/ 3258553 w 6791826"/>
              <a:gd name="connsiteY117" fmla="*/ 3248527 h 5626770"/>
              <a:gd name="connsiteX118" fmla="*/ 3186363 w 6791826"/>
              <a:gd name="connsiteY118" fmla="*/ 3513222 h 5626770"/>
              <a:gd name="connsiteX119" fmla="*/ 3150268 w 6791826"/>
              <a:gd name="connsiteY119" fmla="*/ 3693696 h 5626770"/>
              <a:gd name="connsiteX120" fmla="*/ 3114174 w 6791826"/>
              <a:gd name="connsiteY120" fmla="*/ 3753853 h 5626770"/>
              <a:gd name="connsiteX121" fmla="*/ 3078079 w 6791826"/>
              <a:gd name="connsiteY121" fmla="*/ 3669632 h 5626770"/>
              <a:gd name="connsiteX122" fmla="*/ 2957763 w 6791826"/>
              <a:gd name="connsiteY122" fmla="*/ 3392906 h 5626770"/>
              <a:gd name="connsiteX123" fmla="*/ 2957763 w 6791826"/>
              <a:gd name="connsiteY123" fmla="*/ 3104148 h 5626770"/>
              <a:gd name="connsiteX124" fmla="*/ 3017921 w 6791826"/>
              <a:gd name="connsiteY124" fmla="*/ 2646948 h 5626770"/>
              <a:gd name="connsiteX125" fmla="*/ 3114174 w 6791826"/>
              <a:gd name="connsiteY125" fmla="*/ 2237874 h 5626770"/>
              <a:gd name="connsiteX126" fmla="*/ 3222458 w 6791826"/>
              <a:gd name="connsiteY126" fmla="*/ 1828801 h 5626770"/>
              <a:gd name="connsiteX127" fmla="*/ 3306679 w 6791826"/>
              <a:gd name="connsiteY127" fmla="*/ 1467853 h 5626770"/>
              <a:gd name="connsiteX128" fmla="*/ 3607468 w 6791826"/>
              <a:gd name="connsiteY128" fmla="*/ 1082843 h 5626770"/>
              <a:gd name="connsiteX129" fmla="*/ 3787942 w 6791826"/>
              <a:gd name="connsiteY129" fmla="*/ 673769 h 5626770"/>
              <a:gd name="connsiteX130" fmla="*/ 3836068 w 6791826"/>
              <a:gd name="connsiteY130" fmla="*/ 300790 h 5626770"/>
              <a:gd name="connsiteX131" fmla="*/ 3836068 w 6791826"/>
              <a:gd name="connsiteY131" fmla="*/ 144380 h 5626770"/>
              <a:gd name="connsiteX132" fmla="*/ 3739816 w 6791826"/>
              <a:gd name="connsiteY132" fmla="*/ 180474 h 5626770"/>
              <a:gd name="connsiteX133" fmla="*/ 3703721 w 6791826"/>
              <a:gd name="connsiteY133" fmla="*/ 180474 h 5626770"/>
              <a:gd name="connsiteX134" fmla="*/ 3679658 w 6791826"/>
              <a:gd name="connsiteY134" fmla="*/ 312822 h 5626770"/>
              <a:gd name="connsiteX135" fmla="*/ 3667626 w 6791826"/>
              <a:gd name="connsiteY135" fmla="*/ 529390 h 5626770"/>
              <a:gd name="connsiteX136" fmla="*/ 3523247 w 6791826"/>
              <a:gd name="connsiteY136" fmla="*/ 854243 h 5626770"/>
              <a:gd name="connsiteX137" fmla="*/ 3306679 w 6791826"/>
              <a:gd name="connsiteY137" fmla="*/ 1082843 h 5626770"/>
              <a:gd name="connsiteX138" fmla="*/ 3150268 w 6791826"/>
              <a:gd name="connsiteY138" fmla="*/ 1311443 h 5626770"/>
              <a:gd name="connsiteX139" fmla="*/ 3029953 w 6791826"/>
              <a:gd name="connsiteY139" fmla="*/ 1624264 h 5626770"/>
              <a:gd name="connsiteX140" fmla="*/ 2921668 w 6791826"/>
              <a:gd name="connsiteY140" fmla="*/ 2225843 h 5626770"/>
              <a:gd name="connsiteX141" fmla="*/ 2861510 w 6791826"/>
              <a:gd name="connsiteY141" fmla="*/ 2574759 h 5626770"/>
              <a:gd name="connsiteX142" fmla="*/ 2825416 w 6791826"/>
              <a:gd name="connsiteY142" fmla="*/ 2671011 h 5626770"/>
              <a:gd name="connsiteX143" fmla="*/ 2801353 w 6791826"/>
              <a:gd name="connsiteY143" fmla="*/ 2658980 h 5626770"/>
              <a:gd name="connsiteX144" fmla="*/ 2801353 w 6791826"/>
              <a:gd name="connsiteY144" fmla="*/ 2358190 h 5626770"/>
              <a:gd name="connsiteX145" fmla="*/ 2801353 w 6791826"/>
              <a:gd name="connsiteY145" fmla="*/ 1925053 h 5626770"/>
              <a:gd name="connsiteX146" fmla="*/ 2873542 w 6791826"/>
              <a:gd name="connsiteY146" fmla="*/ 1528011 h 5626770"/>
              <a:gd name="connsiteX147" fmla="*/ 3017921 w 6791826"/>
              <a:gd name="connsiteY147" fmla="*/ 1082843 h 5626770"/>
              <a:gd name="connsiteX148" fmla="*/ 3306679 w 6791826"/>
              <a:gd name="connsiteY148" fmla="*/ 240632 h 5626770"/>
              <a:gd name="connsiteX149" fmla="*/ 3354805 w 6791826"/>
              <a:gd name="connsiteY149" fmla="*/ 132348 h 5626770"/>
              <a:gd name="connsiteX150" fmla="*/ 3186363 w 6791826"/>
              <a:gd name="connsiteY150" fmla="*/ 132348 h 5626770"/>
              <a:gd name="connsiteX151" fmla="*/ 3005889 w 6791826"/>
              <a:gd name="connsiteY151" fmla="*/ 132348 h 5626770"/>
              <a:gd name="connsiteX152" fmla="*/ 2957763 w 6791826"/>
              <a:gd name="connsiteY152" fmla="*/ 144380 h 5626770"/>
              <a:gd name="connsiteX153" fmla="*/ 2909637 w 6791826"/>
              <a:gd name="connsiteY153" fmla="*/ 385011 h 5626770"/>
              <a:gd name="connsiteX154" fmla="*/ 2765258 w 6791826"/>
              <a:gd name="connsiteY154" fmla="*/ 1010653 h 5626770"/>
              <a:gd name="connsiteX155" fmla="*/ 2681037 w 6791826"/>
              <a:gd name="connsiteY155" fmla="*/ 1251285 h 5626770"/>
              <a:gd name="connsiteX156" fmla="*/ 2644942 w 6791826"/>
              <a:gd name="connsiteY156" fmla="*/ 1167064 h 5626770"/>
              <a:gd name="connsiteX157" fmla="*/ 2669005 w 6791826"/>
              <a:gd name="connsiteY157" fmla="*/ 721896 h 5626770"/>
              <a:gd name="connsiteX158" fmla="*/ 2681037 w 6791826"/>
              <a:gd name="connsiteY158" fmla="*/ 264696 h 5626770"/>
              <a:gd name="connsiteX159" fmla="*/ 2681037 w 6791826"/>
              <a:gd name="connsiteY159" fmla="*/ 108285 h 5626770"/>
              <a:gd name="connsiteX160" fmla="*/ 2632910 w 6791826"/>
              <a:gd name="connsiteY160" fmla="*/ 84222 h 5626770"/>
              <a:gd name="connsiteX161" fmla="*/ 2524626 w 6791826"/>
              <a:gd name="connsiteY161" fmla="*/ 96253 h 5626770"/>
              <a:gd name="connsiteX162" fmla="*/ 2392279 w 6791826"/>
              <a:gd name="connsiteY162" fmla="*/ 72190 h 5626770"/>
              <a:gd name="connsiteX163" fmla="*/ 2332121 w 6791826"/>
              <a:gd name="connsiteY163" fmla="*/ 60159 h 5626770"/>
              <a:gd name="connsiteX164" fmla="*/ 2296026 w 6791826"/>
              <a:gd name="connsiteY164" fmla="*/ 108285 h 5626770"/>
              <a:gd name="connsiteX165" fmla="*/ 2296026 w 6791826"/>
              <a:gd name="connsiteY165" fmla="*/ 300790 h 5626770"/>
              <a:gd name="connsiteX166" fmla="*/ 2308058 w 6791826"/>
              <a:gd name="connsiteY166" fmla="*/ 697832 h 5626770"/>
              <a:gd name="connsiteX167" fmla="*/ 2356184 w 6791826"/>
              <a:gd name="connsiteY167" fmla="*/ 1058780 h 5626770"/>
              <a:gd name="connsiteX168" fmla="*/ 2368216 w 6791826"/>
              <a:gd name="connsiteY168" fmla="*/ 1263317 h 5626770"/>
              <a:gd name="connsiteX169" fmla="*/ 2380247 w 6791826"/>
              <a:gd name="connsiteY169" fmla="*/ 1359569 h 5626770"/>
              <a:gd name="connsiteX170" fmla="*/ 2296026 w 6791826"/>
              <a:gd name="connsiteY170" fmla="*/ 1203159 h 5626770"/>
              <a:gd name="connsiteX171" fmla="*/ 2175710 w 6791826"/>
              <a:gd name="connsiteY171" fmla="*/ 974559 h 5626770"/>
              <a:gd name="connsiteX172" fmla="*/ 1995237 w 6791826"/>
              <a:gd name="connsiteY172" fmla="*/ 721896 h 5626770"/>
              <a:gd name="connsiteX173" fmla="*/ 1911016 w 6791826"/>
              <a:gd name="connsiteY173" fmla="*/ 372980 h 5626770"/>
              <a:gd name="connsiteX174" fmla="*/ 1911016 w 6791826"/>
              <a:gd name="connsiteY174" fmla="*/ 264696 h 5626770"/>
              <a:gd name="connsiteX175" fmla="*/ 1862889 w 6791826"/>
              <a:gd name="connsiteY175" fmla="*/ 228601 h 5626770"/>
              <a:gd name="connsiteX176" fmla="*/ 1670384 w 6791826"/>
              <a:gd name="connsiteY176" fmla="*/ 276727 h 5626770"/>
              <a:gd name="connsiteX177" fmla="*/ 1610226 w 6791826"/>
              <a:gd name="connsiteY177" fmla="*/ 300790 h 5626770"/>
              <a:gd name="connsiteX178" fmla="*/ 1610226 w 6791826"/>
              <a:gd name="connsiteY178" fmla="*/ 409074 h 5626770"/>
              <a:gd name="connsiteX179" fmla="*/ 1646321 w 6791826"/>
              <a:gd name="connsiteY179" fmla="*/ 637674 h 5626770"/>
              <a:gd name="connsiteX180" fmla="*/ 1766637 w 6791826"/>
              <a:gd name="connsiteY180" fmla="*/ 950496 h 5626770"/>
              <a:gd name="connsiteX181" fmla="*/ 1935079 w 6791826"/>
              <a:gd name="connsiteY181" fmla="*/ 1251285 h 5626770"/>
              <a:gd name="connsiteX182" fmla="*/ 2091489 w 6791826"/>
              <a:gd name="connsiteY182" fmla="*/ 1407696 h 5626770"/>
              <a:gd name="connsiteX183" fmla="*/ 2211805 w 6791826"/>
              <a:gd name="connsiteY183" fmla="*/ 1588169 h 5626770"/>
              <a:gd name="connsiteX184" fmla="*/ 2404310 w 6791826"/>
              <a:gd name="connsiteY184" fmla="*/ 1780674 h 5626770"/>
              <a:gd name="connsiteX185" fmla="*/ 2476500 w 6791826"/>
              <a:gd name="connsiteY185" fmla="*/ 1985211 h 5626770"/>
              <a:gd name="connsiteX186" fmla="*/ 2560721 w 6791826"/>
              <a:gd name="connsiteY186" fmla="*/ 2334127 h 5626770"/>
              <a:gd name="connsiteX187" fmla="*/ 2548689 w 6791826"/>
              <a:gd name="connsiteY187" fmla="*/ 2707106 h 5626770"/>
              <a:gd name="connsiteX188" fmla="*/ 2584784 w 6791826"/>
              <a:gd name="connsiteY188" fmla="*/ 3019927 h 5626770"/>
              <a:gd name="connsiteX189" fmla="*/ 2548689 w 6791826"/>
              <a:gd name="connsiteY189" fmla="*/ 3152274 h 5626770"/>
              <a:gd name="connsiteX190" fmla="*/ 2464468 w 6791826"/>
              <a:gd name="connsiteY190" fmla="*/ 3188369 h 5626770"/>
              <a:gd name="connsiteX191" fmla="*/ 2296026 w 6791826"/>
              <a:gd name="connsiteY191" fmla="*/ 3104148 h 5626770"/>
              <a:gd name="connsiteX192" fmla="*/ 2055395 w 6791826"/>
              <a:gd name="connsiteY192" fmla="*/ 2887580 h 5626770"/>
              <a:gd name="connsiteX193" fmla="*/ 1923047 w 6791826"/>
              <a:gd name="connsiteY193" fmla="*/ 2731169 h 5626770"/>
              <a:gd name="connsiteX194" fmla="*/ 1898984 w 6791826"/>
              <a:gd name="connsiteY194" fmla="*/ 2574759 h 5626770"/>
              <a:gd name="connsiteX195" fmla="*/ 1911016 w 6791826"/>
              <a:gd name="connsiteY195" fmla="*/ 2201780 h 5626770"/>
              <a:gd name="connsiteX196" fmla="*/ 1935079 w 6791826"/>
              <a:gd name="connsiteY196" fmla="*/ 1732548 h 5626770"/>
              <a:gd name="connsiteX197" fmla="*/ 1802732 w 6791826"/>
              <a:gd name="connsiteY197" fmla="*/ 1335506 h 5626770"/>
              <a:gd name="connsiteX198" fmla="*/ 1586163 w 6791826"/>
              <a:gd name="connsiteY198" fmla="*/ 1082843 h 5626770"/>
              <a:gd name="connsiteX199" fmla="*/ 1321468 w 6791826"/>
              <a:gd name="connsiteY199" fmla="*/ 745959 h 5626770"/>
              <a:gd name="connsiteX200" fmla="*/ 1165058 w 6791826"/>
              <a:gd name="connsiteY200" fmla="*/ 613611 h 5626770"/>
              <a:gd name="connsiteX201" fmla="*/ 1020679 w 6791826"/>
              <a:gd name="connsiteY201" fmla="*/ 481264 h 5626770"/>
              <a:gd name="connsiteX202" fmla="*/ 984584 w 6791826"/>
              <a:gd name="connsiteY202" fmla="*/ 421106 h 5626770"/>
              <a:gd name="connsiteX203" fmla="*/ 888332 w 6791826"/>
              <a:gd name="connsiteY203" fmla="*/ 445169 h 5626770"/>
              <a:gd name="connsiteX204" fmla="*/ 780047 w 6791826"/>
              <a:gd name="connsiteY204" fmla="*/ 505327 h 5626770"/>
              <a:gd name="connsiteX205" fmla="*/ 719889 w 6791826"/>
              <a:gd name="connsiteY205" fmla="*/ 553453 h 5626770"/>
              <a:gd name="connsiteX206" fmla="*/ 828174 w 6791826"/>
              <a:gd name="connsiteY206" fmla="*/ 661738 h 5626770"/>
              <a:gd name="connsiteX207" fmla="*/ 1092868 w 6791826"/>
              <a:gd name="connsiteY207" fmla="*/ 878306 h 5626770"/>
              <a:gd name="connsiteX208" fmla="*/ 1237247 w 6791826"/>
              <a:gd name="connsiteY208" fmla="*/ 1046748 h 5626770"/>
              <a:gd name="connsiteX209" fmla="*/ 1393658 w 6791826"/>
              <a:gd name="connsiteY209" fmla="*/ 1239253 h 5626770"/>
              <a:gd name="connsiteX210" fmla="*/ 1501942 w 6791826"/>
              <a:gd name="connsiteY210" fmla="*/ 1431759 h 5626770"/>
              <a:gd name="connsiteX211" fmla="*/ 1550068 w 6791826"/>
              <a:gd name="connsiteY211" fmla="*/ 1528011 h 5626770"/>
              <a:gd name="connsiteX212" fmla="*/ 1646321 w 6791826"/>
              <a:gd name="connsiteY212" fmla="*/ 1804738 h 5626770"/>
              <a:gd name="connsiteX213" fmla="*/ 1658353 w 6791826"/>
              <a:gd name="connsiteY213" fmla="*/ 2093496 h 5626770"/>
              <a:gd name="connsiteX214" fmla="*/ 1670384 w 6791826"/>
              <a:gd name="connsiteY214" fmla="*/ 2322096 h 5626770"/>
              <a:gd name="connsiteX215" fmla="*/ 1670384 w 6791826"/>
              <a:gd name="connsiteY215" fmla="*/ 2562727 h 5626770"/>
              <a:gd name="connsiteX216" fmla="*/ 1670384 w 6791826"/>
              <a:gd name="connsiteY216" fmla="*/ 2658980 h 5626770"/>
              <a:gd name="connsiteX217" fmla="*/ 1610226 w 6791826"/>
              <a:gd name="connsiteY217" fmla="*/ 2550696 h 5626770"/>
              <a:gd name="connsiteX218" fmla="*/ 1513974 w 6791826"/>
              <a:gd name="connsiteY218" fmla="*/ 2249906 h 5626770"/>
              <a:gd name="connsiteX219" fmla="*/ 1441784 w 6791826"/>
              <a:gd name="connsiteY219" fmla="*/ 2069432 h 5626770"/>
              <a:gd name="connsiteX220" fmla="*/ 1165058 w 6791826"/>
              <a:gd name="connsiteY220" fmla="*/ 1792706 h 5626770"/>
              <a:gd name="connsiteX221" fmla="*/ 924426 w 6791826"/>
              <a:gd name="connsiteY221" fmla="*/ 1684422 h 5626770"/>
              <a:gd name="connsiteX222" fmla="*/ 659732 w 6791826"/>
              <a:gd name="connsiteY222" fmla="*/ 1564106 h 5626770"/>
              <a:gd name="connsiteX223" fmla="*/ 358942 w 6791826"/>
              <a:gd name="connsiteY223" fmla="*/ 1431759 h 5626770"/>
              <a:gd name="connsiteX224" fmla="*/ 190500 w 6791826"/>
              <a:gd name="connsiteY224" fmla="*/ 1347538 h 5626770"/>
              <a:gd name="connsiteX225" fmla="*/ 22058 w 6791826"/>
              <a:gd name="connsiteY225" fmla="*/ 1287380 h 5626770"/>
              <a:gd name="connsiteX226" fmla="*/ 58153 w 6791826"/>
              <a:gd name="connsiteY226" fmla="*/ 1311443 h 5626770"/>
              <a:gd name="connsiteX227" fmla="*/ 118310 w 6791826"/>
              <a:gd name="connsiteY227" fmla="*/ 1479885 h 5626770"/>
              <a:gd name="connsiteX228" fmla="*/ 250658 w 6791826"/>
              <a:gd name="connsiteY228" fmla="*/ 1672390 h 5626770"/>
              <a:gd name="connsiteX229" fmla="*/ 334879 w 6791826"/>
              <a:gd name="connsiteY229" fmla="*/ 1756611 h 5626770"/>
              <a:gd name="connsiteX230" fmla="*/ 527384 w 6791826"/>
              <a:gd name="connsiteY230" fmla="*/ 1828801 h 5626770"/>
              <a:gd name="connsiteX231" fmla="*/ 755984 w 6791826"/>
              <a:gd name="connsiteY231" fmla="*/ 1949117 h 5626770"/>
              <a:gd name="connsiteX232" fmla="*/ 972553 w 6791826"/>
              <a:gd name="connsiteY232" fmla="*/ 2069432 h 5626770"/>
              <a:gd name="connsiteX233" fmla="*/ 1104900 w 6791826"/>
              <a:gd name="connsiteY233" fmla="*/ 2153653 h 5626770"/>
              <a:gd name="connsiteX234" fmla="*/ 1237247 w 6791826"/>
              <a:gd name="connsiteY234" fmla="*/ 2346159 h 5626770"/>
              <a:gd name="connsiteX235" fmla="*/ 1285374 w 6791826"/>
              <a:gd name="connsiteY235" fmla="*/ 2550696 h 5626770"/>
              <a:gd name="connsiteX236" fmla="*/ 1321468 w 6791826"/>
              <a:gd name="connsiteY236" fmla="*/ 2755232 h 5626770"/>
              <a:gd name="connsiteX237" fmla="*/ 1357563 w 6791826"/>
              <a:gd name="connsiteY237" fmla="*/ 2875548 h 5626770"/>
              <a:gd name="connsiteX238" fmla="*/ 1574132 w 6791826"/>
              <a:gd name="connsiteY238" fmla="*/ 3080085 h 5626770"/>
              <a:gd name="connsiteX239" fmla="*/ 1766637 w 6791826"/>
              <a:gd name="connsiteY239" fmla="*/ 3236496 h 5626770"/>
              <a:gd name="connsiteX240" fmla="*/ 2019300 w 6791826"/>
              <a:gd name="connsiteY240" fmla="*/ 3404938 h 5626770"/>
              <a:gd name="connsiteX241" fmla="*/ 2139616 w 6791826"/>
              <a:gd name="connsiteY241" fmla="*/ 3501190 h 5626770"/>
              <a:gd name="connsiteX242" fmla="*/ 2500563 w 6791826"/>
              <a:gd name="connsiteY242" fmla="*/ 3801980 h 5626770"/>
              <a:gd name="connsiteX243" fmla="*/ 2813384 w 6791826"/>
              <a:gd name="connsiteY243" fmla="*/ 4078706 h 5626770"/>
              <a:gd name="connsiteX244" fmla="*/ 2897605 w 6791826"/>
              <a:gd name="connsiteY244" fmla="*/ 4319338 h 5626770"/>
              <a:gd name="connsiteX245" fmla="*/ 2909637 w 6791826"/>
              <a:gd name="connsiteY245" fmla="*/ 4620127 h 5626770"/>
              <a:gd name="connsiteX246" fmla="*/ 2849479 w 6791826"/>
              <a:gd name="connsiteY246" fmla="*/ 4896853 h 5626770"/>
              <a:gd name="connsiteX247" fmla="*/ 2693068 w 6791826"/>
              <a:gd name="connsiteY247" fmla="*/ 5113422 h 5626770"/>
              <a:gd name="connsiteX248" fmla="*/ 2572753 w 6791826"/>
              <a:gd name="connsiteY248" fmla="*/ 5221706 h 5626770"/>
              <a:gd name="connsiteX249" fmla="*/ 2259932 w 6791826"/>
              <a:gd name="connsiteY249" fmla="*/ 5402180 h 5626770"/>
              <a:gd name="connsiteX250" fmla="*/ 1898984 w 6791826"/>
              <a:gd name="connsiteY250" fmla="*/ 5534527 h 5626770"/>
              <a:gd name="connsiteX251" fmla="*/ 1622258 w 6791826"/>
              <a:gd name="connsiteY251" fmla="*/ 5582653 h 5626770"/>
              <a:gd name="connsiteX252" fmla="*/ 1850858 w 6791826"/>
              <a:gd name="connsiteY252" fmla="*/ 5594685 h 5626770"/>
              <a:gd name="connsiteX253" fmla="*/ 4810626 w 6791826"/>
              <a:gd name="connsiteY253" fmla="*/ 5618748 h 5626770"/>
              <a:gd name="connsiteX254" fmla="*/ 5123447 w 6791826"/>
              <a:gd name="connsiteY254" fmla="*/ 5606717 h 562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6791826" h="5626770">
                <a:moveTo>
                  <a:pt x="5123447" y="5606717"/>
                </a:moveTo>
                <a:cubicBezTo>
                  <a:pt x="5113421" y="5586664"/>
                  <a:pt x="4868779" y="5540543"/>
                  <a:pt x="4750468" y="5498432"/>
                </a:cubicBezTo>
                <a:cubicBezTo>
                  <a:pt x="4632158" y="5456321"/>
                  <a:pt x="4505826" y="5400174"/>
                  <a:pt x="4413584" y="5354053"/>
                </a:cubicBezTo>
                <a:cubicBezTo>
                  <a:pt x="4321342" y="5307932"/>
                  <a:pt x="4269206" y="5291890"/>
                  <a:pt x="4197016" y="5221706"/>
                </a:cubicBezTo>
                <a:cubicBezTo>
                  <a:pt x="4124827" y="5151522"/>
                  <a:pt x="4032584" y="5043237"/>
                  <a:pt x="3980447" y="4932948"/>
                </a:cubicBezTo>
                <a:cubicBezTo>
                  <a:pt x="3928310" y="4822659"/>
                  <a:pt x="3890211" y="4680285"/>
                  <a:pt x="3884195" y="4559969"/>
                </a:cubicBezTo>
                <a:cubicBezTo>
                  <a:pt x="3878179" y="4439653"/>
                  <a:pt x="3878179" y="4323348"/>
                  <a:pt x="3944353" y="4211053"/>
                </a:cubicBezTo>
                <a:cubicBezTo>
                  <a:pt x="4010527" y="4098758"/>
                  <a:pt x="4060658" y="4070685"/>
                  <a:pt x="4281237" y="3886201"/>
                </a:cubicBezTo>
                <a:cubicBezTo>
                  <a:pt x="4501816" y="3701717"/>
                  <a:pt x="5073316" y="3270585"/>
                  <a:pt x="5267826" y="3104148"/>
                </a:cubicBezTo>
                <a:cubicBezTo>
                  <a:pt x="5462336" y="2937711"/>
                  <a:pt x="5408195" y="2971801"/>
                  <a:pt x="5448300" y="2887580"/>
                </a:cubicBezTo>
                <a:cubicBezTo>
                  <a:pt x="5488405" y="2803359"/>
                  <a:pt x="5486400" y="2689059"/>
                  <a:pt x="5508458" y="2598822"/>
                </a:cubicBezTo>
                <a:cubicBezTo>
                  <a:pt x="5530516" y="2508585"/>
                  <a:pt x="5486400" y="2448428"/>
                  <a:pt x="5580647" y="2346159"/>
                </a:cubicBezTo>
                <a:cubicBezTo>
                  <a:pt x="5674894" y="2243891"/>
                  <a:pt x="5921542" y="2081464"/>
                  <a:pt x="6073942" y="1985211"/>
                </a:cubicBezTo>
                <a:cubicBezTo>
                  <a:pt x="6226342" y="1888958"/>
                  <a:pt x="6380747" y="1876927"/>
                  <a:pt x="6495047" y="1768643"/>
                </a:cubicBezTo>
                <a:cubicBezTo>
                  <a:pt x="6609347" y="1660359"/>
                  <a:pt x="6727658" y="1407695"/>
                  <a:pt x="6759742" y="1335506"/>
                </a:cubicBezTo>
                <a:cubicBezTo>
                  <a:pt x="6791826" y="1263317"/>
                  <a:pt x="6725653" y="1313448"/>
                  <a:pt x="6687553" y="1335506"/>
                </a:cubicBezTo>
                <a:cubicBezTo>
                  <a:pt x="6649453" y="1357564"/>
                  <a:pt x="6637421" y="1407695"/>
                  <a:pt x="6531142" y="1467853"/>
                </a:cubicBezTo>
                <a:cubicBezTo>
                  <a:pt x="6424863" y="1528011"/>
                  <a:pt x="6148137" y="1658353"/>
                  <a:pt x="6049879" y="1696453"/>
                </a:cubicBezTo>
                <a:cubicBezTo>
                  <a:pt x="5951621" y="1734553"/>
                  <a:pt x="5951621" y="1732548"/>
                  <a:pt x="5941595" y="1696453"/>
                </a:cubicBezTo>
                <a:cubicBezTo>
                  <a:pt x="5931569" y="1660358"/>
                  <a:pt x="5935579" y="1602206"/>
                  <a:pt x="5989721" y="1479885"/>
                </a:cubicBezTo>
                <a:cubicBezTo>
                  <a:pt x="6043863" y="1357564"/>
                  <a:pt x="6150142" y="1155032"/>
                  <a:pt x="6266447" y="962527"/>
                </a:cubicBezTo>
                <a:cubicBezTo>
                  <a:pt x="6382752" y="770022"/>
                  <a:pt x="6629400" y="467227"/>
                  <a:pt x="6687553" y="324853"/>
                </a:cubicBezTo>
                <a:cubicBezTo>
                  <a:pt x="6745706" y="182479"/>
                  <a:pt x="6643437" y="134353"/>
                  <a:pt x="6615363" y="108285"/>
                </a:cubicBezTo>
                <a:cubicBezTo>
                  <a:pt x="6587289" y="82217"/>
                  <a:pt x="6563226" y="112296"/>
                  <a:pt x="6519110" y="168443"/>
                </a:cubicBezTo>
                <a:cubicBezTo>
                  <a:pt x="6474994" y="224590"/>
                  <a:pt x="6424863" y="312822"/>
                  <a:pt x="6350668" y="445169"/>
                </a:cubicBezTo>
                <a:cubicBezTo>
                  <a:pt x="6276473" y="577516"/>
                  <a:pt x="6158163" y="808122"/>
                  <a:pt x="6073942" y="962527"/>
                </a:cubicBezTo>
                <a:cubicBezTo>
                  <a:pt x="5989721" y="1116932"/>
                  <a:pt x="5933573" y="1211180"/>
                  <a:pt x="5845342" y="1371601"/>
                </a:cubicBezTo>
                <a:cubicBezTo>
                  <a:pt x="5757111" y="1532022"/>
                  <a:pt x="5636795" y="1772653"/>
                  <a:pt x="5544553" y="1925053"/>
                </a:cubicBezTo>
                <a:cubicBezTo>
                  <a:pt x="5452311" y="2077453"/>
                  <a:pt x="5356058" y="2167690"/>
                  <a:pt x="5291889" y="2286001"/>
                </a:cubicBezTo>
                <a:cubicBezTo>
                  <a:pt x="5227720" y="2404312"/>
                  <a:pt x="5213684" y="2540670"/>
                  <a:pt x="5159542" y="2634917"/>
                </a:cubicBezTo>
                <a:cubicBezTo>
                  <a:pt x="5105400" y="2729164"/>
                  <a:pt x="5025190" y="2787317"/>
                  <a:pt x="4967037" y="2851485"/>
                </a:cubicBezTo>
                <a:cubicBezTo>
                  <a:pt x="4908884" y="2915653"/>
                  <a:pt x="4842710" y="2989848"/>
                  <a:pt x="4810626" y="3019927"/>
                </a:cubicBezTo>
                <a:cubicBezTo>
                  <a:pt x="4778542" y="3050006"/>
                  <a:pt x="4758490" y="3072064"/>
                  <a:pt x="4774532" y="3031959"/>
                </a:cubicBezTo>
                <a:cubicBezTo>
                  <a:pt x="4790574" y="2991854"/>
                  <a:pt x="4846721" y="2883570"/>
                  <a:pt x="4906879" y="2779296"/>
                </a:cubicBezTo>
                <a:cubicBezTo>
                  <a:pt x="4967037" y="2675022"/>
                  <a:pt x="5045242" y="2556712"/>
                  <a:pt x="5135479" y="2406317"/>
                </a:cubicBezTo>
                <a:cubicBezTo>
                  <a:pt x="5225716" y="2255922"/>
                  <a:pt x="5364079" y="2011280"/>
                  <a:pt x="5448300" y="1876927"/>
                </a:cubicBezTo>
                <a:cubicBezTo>
                  <a:pt x="5532521" y="1742574"/>
                  <a:pt x="5596689" y="1684422"/>
                  <a:pt x="5640805" y="1600201"/>
                </a:cubicBezTo>
                <a:cubicBezTo>
                  <a:pt x="5684921" y="1515980"/>
                  <a:pt x="5670884" y="1540043"/>
                  <a:pt x="5712995" y="1371601"/>
                </a:cubicBezTo>
                <a:cubicBezTo>
                  <a:pt x="5755106" y="1203159"/>
                  <a:pt x="5879431" y="733927"/>
                  <a:pt x="5893468" y="589548"/>
                </a:cubicBezTo>
                <a:cubicBezTo>
                  <a:pt x="5907505" y="445169"/>
                  <a:pt x="5817268" y="499311"/>
                  <a:pt x="5797216" y="505327"/>
                </a:cubicBezTo>
                <a:cubicBezTo>
                  <a:pt x="5777164" y="511343"/>
                  <a:pt x="5791200" y="553454"/>
                  <a:pt x="5773153" y="625643"/>
                </a:cubicBezTo>
                <a:cubicBezTo>
                  <a:pt x="5755106" y="697832"/>
                  <a:pt x="5733048" y="794085"/>
                  <a:pt x="5688932" y="938464"/>
                </a:cubicBezTo>
                <a:cubicBezTo>
                  <a:pt x="5644816" y="1082843"/>
                  <a:pt x="5550569" y="1373607"/>
                  <a:pt x="5508458" y="1491917"/>
                </a:cubicBezTo>
                <a:cubicBezTo>
                  <a:pt x="5466347" y="1610228"/>
                  <a:pt x="5474368" y="1580148"/>
                  <a:pt x="5436268" y="1648327"/>
                </a:cubicBezTo>
                <a:cubicBezTo>
                  <a:pt x="5398168" y="1716506"/>
                  <a:pt x="5350042" y="1800727"/>
                  <a:pt x="5279858" y="1900990"/>
                </a:cubicBezTo>
                <a:cubicBezTo>
                  <a:pt x="5209674" y="2001253"/>
                  <a:pt x="5071310" y="2171701"/>
                  <a:pt x="5015163" y="2249906"/>
                </a:cubicBezTo>
                <a:cubicBezTo>
                  <a:pt x="4959016" y="2328111"/>
                  <a:pt x="4991100" y="2296027"/>
                  <a:pt x="4942974" y="2370222"/>
                </a:cubicBezTo>
                <a:cubicBezTo>
                  <a:pt x="4894848" y="2444417"/>
                  <a:pt x="4788568" y="2594811"/>
                  <a:pt x="4726405" y="2695074"/>
                </a:cubicBezTo>
                <a:cubicBezTo>
                  <a:pt x="4664242" y="2795337"/>
                  <a:pt x="4612105" y="2897606"/>
                  <a:pt x="4569995" y="2971801"/>
                </a:cubicBezTo>
                <a:cubicBezTo>
                  <a:pt x="4527885" y="3045996"/>
                  <a:pt x="4519863" y="3068054"/>
                  <a:pt x="4473742" y="3140243"/>
                </a:cubicBezTo>
                <a:cubicBezTo>
                  <a:pt x="4427621" y="3212433"/>
                  <a:pt x="4329363" y="3356812"/>
                  <a:pt x="4293268" y="3404938"/>
                </a:cubicBezTo>
                <a:cubicBezTo>
                  <a:pt x="4257173" y="3453064"/>
                  <a:pt x="4251158" y="3459080"/>
                  <a:pt x="4257174" y="3429001"/>
                </a:cubicBezTo>
                <a:cubicBezTo>
                  <a:pt x="4263190" y="3398922"/>
                  <a:pt x="4305300" y="3314701"/>
                  <a:pt x="4329363" y="3224464"/>
                </a:cubicBezTo>
                <a:cubicBezTo>
                  <a:pt x="4353426" y="3134227"/>
                  <a:pt x="4369469" y="3007896"/>
                  <a:pt x="4401553" y="2887580"/>
                </a:cubicBezTo>
                <a:cubicBezTo>
                  <a:pt x="4433637" y="2767264"/>
                  <a:pt x="4481763" y="2608848"/>
                  <a:pt x="4521868" y="2502569"/>
                </a:cubicBezTo>
                <a:cubicBezTo>
                  <a:pt x="4561973" y="2396290"/>
                  <a:pt x="4584031" y="2370222"/>
                  <a:pt x="4642184" y="2249906"/>
                </a:cubicBezTo>
                <a:cubicBezTo>
                  <a:pt x="4700337" y="2129590"/>
                  <a:pt x="4740442" y="2035342"/>
                  <a:pt x="4870784" y="1780674"/>
                </a:cubicBezTo>
                <a:cubicBezTo>
                  <a:pt x="5001126" y="1526006"/>
                  <a:pt x="5329990" y="926433"/>
                  <a:pt x="5424237" y="721896"/>
                </a:cubicBezTo>
                <a:cubicBezTo>
                  <a:pt x="5518484" y="517359"/>
                  <a:pt x="5430252" y="611606"/>
                  <a:pt x="5436268" y="553453"/>
                </a:cubicBezTo>
                <a:cubicBezTo>
                  <a:pt x="5442284" y="495300"/>
                  <a:pt x="5512469" y="308812"/>
                  <a:pt x="5460332" y="372980"/>
                </a:cubicBezTo>
                <a:cubicBezTo>
                  <a:pt x="5408195" y="437148"/>
                  <a:pt x="5237747" y="753980"/>
                  <a:pt x="5123447" y="938464"/>
                </a:cubicBezTo>
                <a:cubicBezTo>
                  <a:pt x="5009147" y="1122948"/>
                  <a:pt x="4858753" y="1339517"/>
                  <a:pt x="4774532" y="1479885"/>
                </a:cubicBezTo>
                <a:cubicBezTo>
                  <a:pt x="4690311" y="1620253"/>
                  <a:pt x="4694321" y="1622258"/>
                  <a:pt x="4618121" y="1780674"/>
                </a:cubicBezTo>
                <a:cubicBezTo>
                  <a:pt x="4541921" y="1939090"/>
                  <a:pt x="4397542" y="2251912"/>
                  <a:pt x="4317332" y="2430380"/>
                </a:cubicBezTo>
                <a:cubicBezTo>
                  <a:pt x="4237122" y="2608848"/>
                  <a:pt x="4180974" y="2773280"/>
                  <a:pt x="4136858" y="2851485"/>
                </a:cubicBezTo>
                <a:cubicBezTo>
                  <a:pt x="4092742" y="2929690"/>
                  <a:pt x="4064669" y="2945732"/>
                  <a:pt x="4052637" y="2899611"/>
                </a:cubicBezTo>
                <a:cubicBezTo>
                  <a:pt x="4040605" y="2853490"/>
                  <a:pt x="4052637" y="2687054"/>
                  <a:pt x="4064668" y="2574759"/>
                </a:cubicBezTo>
                <a:cubicBezTo>
                  <a:pt x="4076699" y="2462464"/>
                  <a:pt x="4104773" y="2338138"/>
                  <a:pt x="4124826" y="2225843"/>
                </a:cubicBezTo>
                <a:cubicBezTo>
                  <a:pt x="4144879" y="2113548"/>
                  <a:pt x="4140868" y="1993232"/>
                  <a:pt x="4184984" y="1900990"/>
                </a:cubicBezTo>
                <a:cubicBezTo>
                  <a:pt x="4229100" y="1808748"/>
                  <a:pt x="4289258" y="1794711"/>
                  <a:pt x="4389521" y="1672390"/>
                </a:cubicBezTo>
                <a:cubicBezTo>
                  <a:pt x="4489784" y="1550069"/>
                  <a:pt x="4670258" y="1309438"/>
                  <a:pt x="4786563" y="1167064"/>
                </a:cubicBezTo>
                <a:cubicBezTo>
                  <a:pt x="4902868" y="1024690"/>
                  <a:pt x="5013158" y="922422"/>
                  <a:pt x="5087353" y="818148"/>
                </a:cubicBezTo>
                <a:cubicBezTo>
                  <a:pt x="5161548" y="713874"/>
                  <a:pt x="5163553" y="653717"/>
                  <a:pt x="5231732" y="541422"/>
                </a:cubicBezTo>
                <a:cubicBezTo>
                  <a:pt x="5299911" y="429127"/>
                  <a:pt x="5458326" y="216569"/>
                  <a:pt x="5496426" y="144380"/>
                </a:cubicBezTo>
                <a:cubicBezTo>
                  <a:pt x="5534526" y="72191"/>
                  <a:pt x="5476374" y="116306"/>
                  <a:pt x="5460332" y="108285"/>
                </a:cubicBezTo>
                <a:cubicBezTo>
                  <a:pt x="5444290" y="100264"/>
                  <a:pt x="5466348" y="0"/>
                  <a:pt x="5400174" y="96253"/>
                </a:cubicBezTo>
                <a:cubicBezTo>
                  <a:pt x="5334000" y="192506"/>
                  <a:pt x="5151521" y="545433"/>
                  <a:pt x="5063289" y="685801"/>
                </a:cubicBezTo>
                <a:cubicBezTo>
                  <a:pt x="4975057" y="826169"/>
                  <a:pt x="4890836" y="946485"/>
                  <a:pt x="4870784" y="938464"/>
                </a:cubicBezTo>
                <a:cubicBezTo>
                  <a:pt x="4850732" y="930443"/>
                  <a:pt x="4902869" y="774032"/>
                  <a:pt x="4942974" y="637674"/>
                </a:cubicBezTo>
                <a:cubicBezTo>
                  <a:pt x="4983079" y="501316"/>
                  <a:pt x="5079332" y="216569"/>
                  <a:pt x="5111416" y="120317"/>
                </a:cubicBezTo>
                <a:cubicBezTo>
                  <a:pt x="5143500" y="24065"/>
                  <a:pt x="5173579" y="78206"/>
                  <a:pt x="5135479" y="60159"/>
                </a:cubicBezTo>
                <a:cubicBezTo>
                  <a:pt x="5097379" y="42112"/>
                  <a:pt x="4926932" y="4011"/>
                  <a:pt x="4882816" y="12032"/>
                </a:cubicBezTo>
                <a:cubicBezTo>
                  <a:pt x="4838700" y="20053"/>
                  <a:pt x="4896852" y="8022"/>
                  <a:pt x="4870784" y="108285"/>
                </a:cubicBezTo>
                <a:cubicBezTo>
                  <a:pt x="4844716" y="208548"/>
                  <a:pt x="4766510" y="479258"/>
                  <a:pt x="4726405" y="613611"/>
                </a:cubicBezTo>
                <a:cubicBezTo>
                  <a:pt x="4686300" y="747964"/>
                  <a:pt x="4650206" y="868280"/>
                  <a:pt x="4630153" y="914401"/>
                </a:cubicBezTo>
                <a:cubicBezTo>
                  <a:pt x="4610100" y="960522"/>
                  <a:pt x="4608094" y="952501"/>
                  <a:pt x="4606089" y="890338"/>
                </a:cubicBezTo>
                <a:cubicBezTo>
                  <a:pt x="4604084" y="828175"/>
                  <a:pt x="4616116" y="641685"/>
                  <a:pt x="4618121" y="541422"/>
                </a:cubicBezTo>
                <a:cubicBezTo>
                  <a:pt x="4620126" y="441159"/>
                  <a:pt x="4626142" y="360948"/>
                  <a:pt x="4618121" y="288759"/>
                </a:cubicBezTo>
                <a:cubicBezTo>
                  <a:pt x="4610100" y="216570"/>
                  <a:pt x="4588042" y="138364"/>
                  <a:pt x="4569995" y="108285"/>
                </a:cubicBezTo>
                <a:cubicBezTo>
                  <a:pt x="4551948" y="78206"/>
                  <a:pt x="4529890" y="110290"/>
                  <a:pt x="4509837" y="108285"/>
                </a:cubicBezTo>
                <a:cubicBezTo>
                  <a:pt x="4489784" y="106280"/>
                  <a:pt x="4449679" y="38100"/>
                  <a:pt x="4449679" y="96253"/>
                </a:cubicBezTo>
                <a:cubicBezTo>
                  <a:pt x="4449679" y="154406"/>
                  <a:pt x="4499811" y="334880"/>
                  <a:pt x="4509837" y="457201"/>
                </a:cubicBezTo>
                <a:cubicBezTo>
                  <a:pt x="4519863" y="579522"/>
                  <a:pt x="4511842" y="747964"/>
                  <a:pt x="4509837" y="830180"/>
                </a:cubicBezTo>
                <a:cubicBezTo>
                  <a:pt x="4507832" y="912396"/>
                  <a:pt x="4505826" y="900365"/>
                  <a:pt x="4497805" y="950496"/>
                </a:cubicBezTo>
                <a:cubicBezTo>
                  <a:pt x="4489784" y="1000627"/>
                  <a:pt x="4485773" y="1070811"/>
                  <a:pt x="4461710" y="1130969"/>
                </a:cubicBezTo>
                <a:cubicBezTo>
                  <a:pt x="4437647" y="1191127"/>
                  <a:pt x="4409573" y="1231233"/>
                  <a:pt x="4353426" y="1311443"/>
                </a:cubicBezTo>
                <a:cubicBezTo>
                  <a:pt x="4297279" y="1391653"/>
                  <a:pt x="4199021" y="1519990"/>
                  <a:pt x="4124826" y="1612232"/>
                </a:cubicBezTo>
                <a:cubicBezTo>
                  <a:pt x="4050631" y="1704474"/>
                  <a:pt x="3982453" y="1790701"/>
                  <a:pt x="3908258" y="1864896"/>
                </a:cubicBezTo>
                <a:cubicBezTo>
                  <a:pt x="3834063" y="1939091"/>
                  <a:pt x="3735805" y="2021306"/>
                  <a:pt x="3679658" y="2057401"/>
                </a:cubicBezTo>
                <a:cubicBezTo>
                  <a:pt x="3623511" y="2093496"/>
                  <a:pt x="3571374" y="2119564"/>
                  <a:pt x="3571374" y="2081464"/>
                </a:cubicBezTo>
                <a:cubicBezTo>
                  <a:pt x="3571374" y="2043364"/>
                  <a:pt x="3679658" y="1828801"/>
                  <a:pt x="3679658" y="1828801"/>
                </a:cubicBezTo>
                <a:cubicBezTo>
                  <a:pt x="3721769" y="1730543"/>
                  <a:pt x="3787942" y="1574133"/>
                  <a:pt x="3824037" y="1491917"/>
                </a:cubicBezTo>
                <a:cubicBezTo>
                  <a:pt x="3860132" y="1409701"/>
                  <a:pt x="3868152" y="1383632"/>
                  <a:pt x="3896226" y="1335506"/>
                </a:cubicBezTo>
                <a:cubicBezTo>
                  <a:pt x="3924300" y="1287380"/>
                  <a:pt x="3946358" y="1263317"/>
                  <a:pt x="3992479" y="1203159"/>
                </a:cubicBezTo>
                <a:cubicBezTo>
                  <a:pt x="4038600" y="1143001"/>
                  <a:pt x="4118811" y="1086854"/>
                  <a:pt x="4172953" y="974559"/>
                </a:cubicBezTo>
                <a:cubicBezTo>
                  <a:pt x="4227095" y="862264"/>
                  <a:pt x="4281237" y="675774"/>
                  <a:pt x="4317332" y="529390"/>
                </a:cubicBezTo>
                <a:cubicBezTo>
                  <a:pt x="4353427" y="383006"/>
                  <a:pt x="4403558" y="164432"/>
                  <a:pt x="4389521" y="96253"/>
                </a:cubicBezTo>
                <a:cubicBezTo>
                  <a:pt x="4375484" y="28074"/>
                  <a:pt x="4289257" y="110291"/>
                  <a:pt x="4233110" y="120317"/>
                </a:cubicBezTo>
                <a:cubicBezTo>
                  <a:pt x="4176963" y="130343"/>
                  <a:pt x="4082716" y="132348"/>
                  <a:pt x="4052637" y="156411"/>
                </a:cubicBezTo>
                <a:cubicBezTo>
                  <a:pt x="4022558" y="180474"/>
                  <a:pt x="4060658" y="192507"/>
                  <a:pt x="4052637" y="264696"/>
                </a:cubicBezTo>
                <a:cubicBezTo>
                  <a:pt x="4044616" y="336886"/>
                  <a:pt x="4030578" y="489285"/>
                  <a:pt x="4004510" y="589548"/>
                </a:cubicBezTo>
                <a:cubicBezTo>
                  <a:pt x="3978442" y="689811"/>
                  <a:pt x="3942347" y="770021"/>
                  <a:pt x="3896226" y="866274"/>
                </a:cubicBezTo>
                <a:cubicBezTo>
                  <a:pt x="3850105" y="962527"/>
                  <a:pt x="3793958" y="1054769"/>
                  <a:pt x="3727784" y="1167064"/>
                </a:cubicBezTo>
                <a:cubicBezTo>
                  <a:pt x="3661610" y="1279359"/>
                  <a:pt x="3565358" y="1399675"/>
                  <a:pt x="3499184" y="1540043"/>
                </a:cubicBezTo>
                <a:cubicBezTo>
                  <a:pt x="3433010" y="1680411"/>
                  <a:pt x="3360821" y="1864895"/>
                  <a:pt x="3330742" y="2009274"/>
                </a:cubicBezTo>
                <a:cubicBezTo>
                  <a:pt x="3300663" y="2153653"/>
                  <a:pt x="3320715" y="2261938"/>
                  <a:pt x="3318710" y="2406317"/>
                </a:cubicBezTo>
                <a:cubicBezTo>
                  <a:pt x="3316705" y="2550696"/>
                  <a:pt x="3328736" y="2735180"/>
                  <a:pt x="3318710" y="2875548"/>
                </a:cubicBezTo>
                <a:cubicBezTo>
                  <a:pt x="3308684" y="3015916"/>
                  <a:pt x="3280611" y="3142248"/>
                  <a:pt x="3258553" y="3248527"/>
                </a:cubicBezTo>
                <a:cubicBezTo>
                  <a:pt x="3236495" y="3354806"/>
                  <a:pt x="3204410" y="3439027"/>
                  <a:pt x="3186363" y="3513222"/>
                </a:cubicBezTo>
                <a:cubicBezTo>
                  <a:pt x="3168316" y="3587417"/>
                  <a:pt x="3162300" y="3653591"/>
                  <a:pt x="3150268" y="3693696"/>
                </a:cubicBezTo>
                <a:cubicBezTo>
                  <a:pt x="3138237" y="3733801"/>
                  <a:pt x="3126206" y="3757864"/>
                  <a:pt x="3114174" y="3753853"/>
                </a:cubicBezTo>
                <a:cubicBezTo>
                  <a:pt x="3102142" y="3749842"/>
                  <a:pt x="3078079" y="3669632"/>
                  <a:pt x="3078079" y="3669632"/>
                </a:cubicBezTo>
                <a:cubicBezTo>
                  <a:pt x="3052011" y="3609474"/>
                  <a:pt x="2977816" y="3487153"/>
                  <a:pt x="2957763" y="3392906"/>
                </a:cubicBezTo>
                <a:cubicBezTo>
                  <a:pt x="2937710" y="3298659"/>
                  <a:pt x="2947737" y="3228474"/>
                  <a:pt x="2957763" y="3104148"/>
                </a:cubicBezTo>
                <a:cubicBezTo>
                  <a:pt x="2967789" y="2979822"/>
                  <a:pt x="2991853" y="2791327"/>
                  <a:pt x="3017921" y="2646948"/>
                </a:cubicBezTo>
                <a:cubicBezTo>
                  <a:pt x="3043990" y="2502569"/>
                  <a:pt x="3080085" y="2374232"/>
                  <a:pt x="3114174" y="2237874"/>
                </a:cubicBezTo>
                <a:cubicBezTo>
                  <a:pt x="3148263" y="2101516"/>
                  <a:pt x="3190374" y="1957138"/>
                  <a:pt x="3222458" y="1828801"/>
                </a:cubicBezTo>
                <a:cubicBezTo>
                  <a:pt x="3254542" y="1700464"/>
                  <a:pt x="3242511" y="1592179"/>
                  <a:pt x="3306679" y="1467853"/>
                </a:cubicBezTo>
                <a:cubicBezTo>
                  <a:pt x="3370847" y="1343527"/>
                  <a:pt x="3527258" y="1215190"/>
                  <a:pt x="3607468" y="1082843"/>
                </a:cubicBezTo>
                <a:cubicBezTo>
                  <a:pt x="3687678" y="950496"/>
                  <a:pt x="3749842" y="804111"/>
                  <a:pt x="3787942" y="673769"/>
                </a:cubicBezTo>
                <a:cubicBezTo>
                  <a:pt x="3826042" y="543427"/>
                  <a:pt x="3828047" y="389021"/>
                  <a:pt x="3836068" y="300790"/>
                </a:cubicBezTo>
                <a:cubicBezTo>
                  <a:pt x="3844089" y="212559"/>
                  <a:pt x="3852110" y="164433"/>
                  <a:pt x="3836068" y="144380"/>
                </a:cubicBezTo>
                <a:cubicBezTo>
                  <a:pt x="3820026" y="124327"/>
                  <a:pt x="3761874" y="174458"/>
                  <a:pt x="3739816" y="180474"/>
                </a:cubicBezTo>
                <a:cubicBezTo>
                  <a:pt x="3717758" y="186490"/>
                  <a:pt x="3713747" y="158416"/>
                  <a:pt x="3703721" y="180474"/>
                </a:cubicBezTo>
                <a:cubicBezTo>
                  <a:pt x="3693695" y="202532"/>
                  <a:pt x="3685674" y="254669"/>
                  <a:pt x="3679658" y="312822"/>
                </a:cubicBezTo>
                <a:cubicBezTo>
                  <a:pt x="3673642" y="370975"/>
                  <a:pt x="3693695" y="439153"/>
                  <a:pt x="3667626" y="529390"/>
                </a:cubicBezTo>
                <a:cubicBezTo>
                  <a:pt x="3641557" y="619627"/>
                  <a:pt x="3583405" y="762001"/>
                  <a:pt x="3523247" y="854243"/>
                </a:cubicBezTo>
                <a:cubicBezTo>
                  <a:pt x="3463089" y="946485"/>
                  <a:pt x="3368842" y="1006643"/>
                  <a:pt x="3306679" y="1082843"/>
                </a:cubicBezTo>
                <a:cubicBezTo>
                  <a:pt x="3244516" y="1159043"/>
                  <a:pt x="3196389" y="1221206"/>
                  <a:pt x="3150268" y="1311443"/>
                </a:cubicBezTo>
                <a:cubicBezTo>
                  <a:pt x="3104147" y="1401680"/>
                  <a:pt x="3068053" y="1471864"/>
                  <a:pt x="3029953" y="1624264"/>
                </a:cubicBezTo>
                <a:cubicBezTo>
                  <a:pt x="2991853" y="1776664"/>
                  <a:pt x="2949742" y="2067427"/>
                  <a:pt x="2921668" y="2225843"/>
                </a:cubicBezTo>
                <a:cubicBezTo>
                  <a:pt x="2893594" y="2384259"/>
                  <a:pt x="2877552" y="2500564"/>
                  <a:pt x="2861510" y="2574759"/>
                </a:cubicBezTo>
                <a:cubicBezTo>
                  <a:pt x="2845468" y="2648954"/>
                  <a:pt x="2835442" y="2656974"/>
                  <a:pt x="2825416" y="2671011"/>
                </a:cubicBezTo>
                <a:cubicBezTo>
                  <a:pt x="2815390" y="2685048"/>
                  <a:pt x="2805364" y="2711117"/>
                  <a:pt x="2801353" y="2658980"/>
                </a:cubicBezTo>
                <a:cubicBezTo>
                  <a:pt x="2797342" y="2606843"/>
                  <a:pt x="2801353" y="2358190"/>
                  <a:pt x="2801353" y="2358190"/>
                </a:cubicBezTo>
                <a:cubicBezTo>
                  <a:pt x="2801353" y="2235869"/>
                  <a:pt x="2789321" y="2063416"/>
                  <a:pt x="2801353" y="1925053"/>
                </a:cubicBezTo>
                <a:cubicBezTo>
                  <a:pt x="2813385" y="1786690"/>
                  <a:pt x="2837447" y="1668379"/>
                  <a:pt x="2873542" y="1528011"/>
                </a:cubicBezTo>
                <a:cubicBezTo>
                  <a:pt x="2909637" y="1387643"/>
                  <a:pt x="2945732" y="1297406"/>
                  <a:pt x="3017921" y="1082843"/>
                </a:cubicBezTo>
                <a:cubicBezTo>
                  <a:pt x="3090110" y="868280"/>
                  <a:pt x="3250532" y="399048"/>
                  <a:pt x="3306679" y="240632"/>
                </a:cubicBezTo>
                <a:cubicBezTo>
                  <a:pt x="3362826" y="82216"/>
                  <a:pt x="3374858" y="150395"/>
                  <a:pt x="3354805" y="132348"/>
                </a:cubicBezTo>
                <a:cubicBezTo>
                  <a:pt x="3334752" y="114301"/>
                  <a:pt x="3186363" y="132348"/>
                  <a:pt x="3186363" y="132348"/>
                </a:cubicBezTo>
                <a:cubicBezTo>
                  <a:pt x="3128210" y="132348"/>
                  <a:pt x="3043989" y="130343"/>
                  <a:pt x="3005889" y="132348"/>
                </a:cubicBezTo>
                <a:cubicBezTo>
                  <a:pt x="2967789" y="134353"/>
                  <a:pt x="2973805" y="102270"/>
                  <a:pt x="2957763" y="144380"/>
                </a:cubicBezTo>
                <a:cubicBezTo>
                  <a:pt x="2941721" y="186490"/>
                  <a:pt x="2941721" y="240632"/>
                  <a:pt x="2909637" y="385011"/>
                </a:cubicBezTo>
                <a:cubicBezTo>
                  <a:pt x="2877553" y="529390"/>
                  <a:pt x="2803358" y="866274"/>
                  <a:pt x="2765258" y="1010653"/>
                </a:cubicBezTo>
                <a:cubicBezTo>
                  <a:pt x="2727158" y="1155032"/>
                  <a:pt x="2701090" y="1225217"/>
                  <a:pt x="2681037" y="1251285"/>
                </a:cubicBezTo>
                <a:cubicBezTo>
                  <a:pt x="2660984" y="1277353"/>
                  <a:pt x="2646947" y="1255295"/>
                  <a:pt x="2644942" y="1167064"/>
                </a:cubicBezTo>
                <a:cubicBezTo>
                  <a:pt x="2642937" y="1078833"/>
                  <a:pt x="2662989" y="872291"/>
                  <a:pt x="2669005" y="721896"/>
                </a:cubicBezTo>
                <a:cubicBezTo>
                  <a:pt x="2675021" y="571501"/>
                  <a:pt x="2679032" y="366964"/>
                  <a:pt x="2681037" y="264696"/>
                </a:cubicBezTo>
                <a:cubicBezTo>
                  <a:pt x="2683042" y="162428"/>
                  <a:pt x="2689058" y="138364"/>
                  <a:pt x="2681037" y="108285"/>
                </a:cubicBezTo>
                <a:cubicBezTo>
                  <a:pt x="2673016" y="78206"/>
                  <a:pt x="2658978" y="86227"/>
                  <a:pt x="2632910" y="84222"/>
                </a:cubicBezTo>
                <a:cubicBezTo>
                  <a:pt x="2606842" y="82217"/>
                  <a:pt x="2564731" y="98258"/>
                  <a:pt x="2524626" y="96253"/>
                </a:cubicBezTo>
                <a:cubicBezTo>
                  <a:pt x="2484521" y="94248"/>
                  <a:pt x="2424363" y="78206"/>
                  <a:pt x="2392279" y="72190"/>
                </a:cubicBezTo>
                <a:cubicBezTo>
                  <a:pt x="2360195" y="66174"/>
                  <a:pt x="2348163" y="54143"/>
                  <a:pt x="2332121" y="60159"/>
                </a:cubicBezTo>
                <a:cubicBezTo>
                  <a:pt x="2316079" y="66175"/>
                  <a:pt x="2302042" y="68180"/>
                  <a:pt x="2296026" y="108285"/>
                </a:cubicBezTo>
                <a:cubicBezTo>
                  <a:pt x="2290010" y="148390"/>
                  <a:pt x="2294021" y="202532"/>
                  <a:pt x="2296026" y="300790"/>
                </a:cubicBezTo>
                <a:cubicBezTo>
                  <a:pt x="2298031" y="399048"/>
                  <a:pt x="2298032" y="571500"/>
                  <a:pt x="2308058" y="697832"/>
                </a:cubicBezTo>
                <a:cubicBezTo>
                  <a:pt x="2318084" y="824164"/>
                  <a:pt x="2346158" y="964533"/>
                  <a:pt x="2356184" y="1058780"/>
                </a:cubicBezTo>
                <a:cubicBezTo>
                  <a:pt x="2366210" y="1153028"/>
                  <a:pt x="2364206" y="1213186"/>
                  <a:pt x="2368216" y="1263317"/>
                </a:cubicBezTo>
                <a:cubicBezTo>
                  <a:pt x="2372226" y="1313448"/>
                  <a:pt x="2392279" y="1369595"/>
                  <a:pt x="2380247" y="1359569"/>
                </a:cubicBezTo>
                <a:cubicBezTo>
                  <a:pt x="2368215" y="1349543"/>
                  <a:pt x="2330115" y="1267327"/>
                  <a:pt x="2296026" y="1203159"/>
                </a:cubicBezTo>
                <a:cubicBezTo>
                  <a:pt x="2261937" y="1138991"/>
                  <a:pt x="2225842" y="1054770"/>
                  <a:pt x="2175710" y="974559"/>
                </a:cubicBezTo>
                <a:cubicBezTo>
                  <a:pt x="2125578" y="894348"/>
                  <a:pt x="2039353" y="822159"/>
                  <a:pt x="1995237" y="721896"/>
                </a:cubicBezTo>
                <a:cubicBezTo>
                  <a:pt x="1951121" y="621633"/>
                  <a:pt x="1925053" y="449180"/>
                  <a:pt x="1911016" y="372980"/>
                </a:cubicBezTo>
                <a:cubicBezTo>
                  <a:pt x="1896979" y="296780"/>
                  <a:pt x="1919037" y="288759"/>
                  <a:pt x="1911016" y="264696"/>
                </a:cubicBezTo>
                <a:cubicBezTo>
                  <a:pt x="1902995" y="240633"/>
                  <a:pt x="1902994" y="226596"/>
                  <a:pt x="1862889" y="228601"/>
                </a:cubicBezTo>
                <a:cubicBezTo>
                  <a:pt x="1822784" y="230606"/>
                  <a:pt x="1712495" y="264696"/>
                  <a:pt x="1670384" y="276727"/>
                </a:cubicBezTo>
                <a:cubicBezTo>
                  <a:pt x="1628274" y="288759"/>
                  <a:pt x="1620252" y="278732"/>
                  <a:pt x="1610226" y="300790"/>
                </a:cubicBezTo>
                <a:cubicBezTo>
                  <a:pt x="1600200" y="322848"/>
                  <a:pt x="1604210" y="352927"/>
                  <a:pt x="1610226" y="409074"/>
                </a:cubicBezTo>
                <a:cubicBezTo>
                  <a:pt x="1616242" y="465221"/>
                  <a:pt x="1620252" y="547437"/>
                  <a:pt x="1646321" y="637674"/>
                </a:cubicBezTo>
                <a:cubicBezTo>
                  <a:pt x="1672390" y="727911"/>
                  <a:pt x="1718511" y="848228"/>
                  <a:pt x="1766637" y="950496"/>
                </a:cubicBezTo>
                <a:cubicBezTo>
                  <a:pt x="1814763" y="1052764"/>
                  <a:pt x="1880937" y="1175085"/>
                  <a:pt x="1935079" y="1251285"/>
                </a:cubicBezTo>
                <a:cubicBezTo>
                  <a:pt x="1989221" y="1327485"/>
                  <a:pt x="2045368" y="1351549"/>
                  <a:pt x="2091489" y="1407696"/>
                </a:cubicBezTo>
                <a:cubicBezTo>
                  <a:pt x="2137610" y="1463843"/>
                  <a:pt x="2159668" y="1526006"/>
                  <a:pt x="2211805" y="1588169"/>
                </a:cubicBezTo>
                <a:cubicBezTo>
                  <a:pt x="2263942" y="1650332"/>
                  <a:pt x="2360194" y="1714500"/>
                  <a:pt x="2404310" y="1780674"/>
                </a:cubicBezTo>
                <a:cubicBezTo>
                  <a:pt x="2448426" y="1846848"/>
                  <a:pt x="2450432" y="1892969"/>
                  <a:pt x="2476500" y="1985211"/>
                </a:cubicBezTo>
                <a:cubicBezTo>
                  <a:pt x="2502569" y="2077453"/>
                  <a:pt x="2548690" y="2213811"/>
                  <a:pt x="2560721" y="2334127"/>
                </a:cubicBezTo>
                <a:cubicBezTo>
                  <a:pt x="2572752" y="2454443"/>
                  <a:pt x="2544679" y="2592806"/>
                  <a:pt x="2548689" y="2707106"/>
                </a:cubicBezTo>
                <a:cubicBezTo>
                  <a:pt x="2552700" y="2821406"/>
                  <a:pt x="2584784" y="2945732"/>
                  <a:pt x="2584784" y="3019927"/>
                </a:cubicBezTo>
                <a:cubicBezTo>
                  <a:pt x="2584784" y="3094122"/>
                  <a:pt x="2568742" y="3124200"/>
                  <a:pt x="2548689" y="3152274"/>
                </a:cubicBezTo>
                <a:cubicBezTo>
                  <a:pt x="2528636" y="3180348"/>
                  <a:pt x="2506579" y="3196390"/>
                  <a:pt x="2464468" y="3188369"/>
                </a:cubicBezTo>
                <a:cubicBezTo>
                  <a:pt x="2422358" y="3180348"/>
                  <a:pt x="2364205" y="3154280"/>
                  <a:pt x="2296026" y="3104148"/>
                </a:cubicBezTo>
                <a:cubicBezTo>
                  <a:pt x="2227847" y="3054016"/>
                  <a:pt x="2117558" y="2949743"/>
                  <a:pt x="2055395" y="2887580"/>
                </a:cubicBezTo>
                <a:cubicBezTo>
                  <a:pt x="1993232" y="2825417"/>
                  <a:pt x="1949115" y="2783306"/>
                  <a:pt x="1923047" y="2731169"/>
                </a:cubicBezTo>
                <a:cubicBezTo>
                  <a:pt x="1896979" y="2679032"/>
                  <a:pt x="1900989" y="2662990"/>
                  <a:pt x="1898984" y="2574759"/>
                </a:cubicBezTo>
                <a:cubicBezTo>
                  <a:pt x="1896979" y="2486528"/>
                  <a:pt x="1905000" y="2342149"/>
                  <a:pt x="1911016" y="2201780"/>
                </a:cubicBezTo>
                <a:cubicBezTo>
                  <a:pt x="1917032" y="2061411"/>
                  <a:pt x="1953126" y="1876927"/>
                  <a:pt x="1935079" y="1732548"/>
                </a:cubicBezTo>
                <a:cubicBezTo>
                  <a:pt x="1917032" y="1588169"/>
                  <a:pt x="1860885" y="1443790"/>
                  <a:pt x="1802732" y="1335506"/>
                </a:cubicBezTo>
                <a:cubicBezTo>
                  <a:pt x="1744579" y="1227222"/>
                  <a:pt x="1666374" y="1181101"/>
                  <a:pt x="1586163" y="1082843"/>
                </a:cubicBezTo>
                <a:cubicBezTo>
                  <a:pt x="1505952" y="984585"/>
                  <a:pt x="1391652" y="824164"/>
                  <a:pt x="1321468" y="745959"/>
                </a:cubicBezTo>
                <a:cubicBezTo>
                  <a:pt x="1251284" y="667754"/>
                  <a:pt x="1215190" y="657727"/>
                  <a:pt x="1165058" y="613611"/>
                </a:cubicBezTo>
                <a:cubicBezTo>
                  <a:pt x="1114926" y="569495"/>
                  <a:pt x="1050758" y="513348"/>
                  <a:pt x="1020679" y="481264"/>
                </a:cubicBezTo>
                <a:cubicBezTo>
                  <a:pt x="990600" y="449180"/>
                  <a:pt x="1006642" y="427122"/>
                  <a:pt x="984584" y="421106"/>
                </a:cubicBezTo>
                <a:cubicBezTo>
                  <a:pt x="962526" y="415090"/>
                  <a:pt x="922421" y="431132"/>
                  <a:pt x="888332" y="445169"/>
                </a:cubicBezTo>
                <a:cubicBezTo>
                  <a:pt x="854243" y="459206"/>
                  <a:pt x="808121" y="487280"/>
                  <a:pt x="780047" y="505327"/>
                </a:cubicBezTo>
                <a:cubicBezTo>
                  <a:pt x="751973" y="523374"/>
                  <a:pt x="711868" y="527385"/>
                  <a:pt x="719889" y="553453"/>
                </a:cubicBezTo>
                <a:cubicBezTo>
                  <a:pt x="727910" y="579521"/>
                  <a:pt x="766011" y="607596"/>
                  <a:pt x="828174" y="661738"/>
                </a:cubicBezTo>
                <a:cubicBezTo>
                  <a:pt x="890337" y="715880"/>
                  <a:pt x="1024689" y="814138"/>
                  <a:pt x="1092868" y="878306"/>
                </a:cubicBezTo>
                <a:cubicBezTo>
                  <a:pt x="1161047" y="942474"/>
                  <a:pt x="1187115" y="986590"/>
                  <a:pt x="1237247" y="1046748"/>
                </a:cubicBezTo>
                <a:cubicBezTo>
                  <a:pt x="1287379" y="1106906"/>
                  <a:pt x="1349542" y="1175085"/>
                  <a:pt x="1393658" y="1239253"/>
                </a:cubicBezTo>
                <a:cubicBezTo>
                  <a:pt x="1437774" y="1303421"/>
                  <a:pt x="1475874" y="1383633"/>
                  <a:pt x="1501942" y="1431759"/>
                </a:cubicBezTo>
                <a:cubicBezTo>
                  <a:pt x="1528010" y="1479885"/>
                  <a:pt x="1526005" y="1465848"/>
                  <a:pt x="1550068" y="1528011"/>
                </a:cubicBezTo>
                <a:cubicBezTo>
                  <a:pt x="1574131" y="1590174"/>
                  <a:pt x="1628274" y="1710491"/>
                  <a:pt x="1646321" y="1804738"/>
                </a:cubicBezTo>
                <a:cubicBezTo>
                  <a:pt x="1664369" y="1898986"/>
                  <a:pt x="1654343" y="2007270"/>
                  <a:pt x="1658353" y="2093496"/>
                </a:cubicBezTo>
                <a:cubicBezTo>
                  <a:pt x="1662364" y="2179722"/>
                  <a:pt x="1668379" y="2243891"/>
                  <a:pt x="1670384" y="2322096"/>
                </a:cubicBezTo>
                <a:cubicBezTo>
                  <a:pt x="1672389" y="2400301"/>
                  <a:pt x="1670384" y="2562727"/>
                  <a:pt x="1670384" y="2562727"/>
                </a:cubicBezTo>
                <a:cubicBezTo>
                  <a:pt x="1670384" y="2618874"/>
                  <a:pt x="1680410" y="2660985"/>
                  <a:pt x="1670384" y="2658980"/>
                </a:cubicBezTo>
                <a:cubicBezTo>
                  <a:pt x="1660358" y="2656975"/>
                  <a:pt x="1636294" y="2618875"/>
                  <a:pt x="1610226" y="2550696"/>
                </a:cubicBezTo>
                <a:cubicBezTo>
                  <a:pt x="1584158" y="2482517"/>
                  <a:pt x="1542048" y="2330117"/>
                  <a:pt x="1513974" y="2249906"/>
                </a:cubicBezTo>
                <a:cubicBezTo>
                  <a:pt x="1485900" y="2169695"/>
                  <a:pt x="1499937" y="2145632"/>
                  <a:pt x="1441784" y="2069432"/>
                </a:cubicBezTo>
                <a:cubicBezTo>
                  <a:pt x="1383631" y="1993232"/>
                  <a:pt x="1251284" y="1856874"/>
                  <a:pt x="1165058" y="1792706"/>
                </a:cubicBezTo>
                <a:cubicBezTo>
                  <a:pt x="1078832" y="1728538"/>
                  <a:pt x="924426" y="1684422"/>
                  <a:pt x="924426" y="1684422"/>
                </a:cubicBezTo>
                <a:lnTo>
                  <a:pt x="659732" y="1564106"/>
                </a:lnTo>
                <a:lnTo>
                  <a:pt x="358942" y="1431759"/>
                </a:lnTo>
                <a:cubicBezTo>
                  <a:pt x="280737" y="1395664"/>
                  <a:pt x="246647" y="1371601"/>
                  <a:pt x="190500" y="1347538"/>
                </a:cubicBezTo>
                <a:cubicBezTo>
                  <a:pt x="134353" y="1323475"/>
                  <a:pt x="44116" y="1293396"/>
                  <a:pt x="22058" y="1287380"/>
                </a:cubicBezTo>
                <a:cubicBezTo>
                  <a:pt x="0" y="1281364"/>
                  <a:pt x="42111" y="1279359"/>
                  <a:pt x="58153" y="1311443"/>
                </a:cubicBezTo>
                <a:cubicBezTo>
                  <a:pt x="74195" y="1343527"/>
                  <a:pt x="86226" y="1419727"/>
                  <a:pt x="118310" y="1479885"/>
                </a:cubicBezTo>
                <a:cubicBezTo>
                  <a:pt x="150394" y="1540043"/>
                  <a:pt x="214563" y="1626269"/>
                  <a:pt x="250658" y="1672390"/>
                </a:cubicBezTo>
                <a:cubicBezTo>
                  <a:pt x="286753" y="1718511"/>
                  <a:pt x="288758" y="1730543"/>
                  <a:pt x="334879" y="1756611"/>
                </a:cubicBezTo>
                <a:cubicBezTo>
                  <a:pt x="381000" y="1782679"/>
                  <a:pt x="457200" y="1796717"/>
                  <a:pt x="527384" y="1828801"/>
                </a:cubicBezTo>
                <a:cubicBezTo>
                  <a:pt x="597568" y="1860885"/>
                  <a:pt x="681789" y="1909012"/>
                  <a:pt x="755984" y="1949117"/>
                </a:cubicBezTo>
                <a:cubicBezTo>
                  <a:pt x="830179" y="1989222"/>
                  <a:pt x="914400" y="2035343"/>
                  <a:pt x="972553" y="2069432"/>
                </a:cubicBezTo>
                <a:cubicBezTo>
                  <a:pt x="1030706" y="2103521"/>
                  <a:pt x="1060784" y="2107532"/>
                  <a:pt x="1104900" y="2153653"/>
                </a:cubicBezTo>
                <a:cubicBezTo>
                  <a:pt x="1149016" y="2199774"/>
                  <a:pt x="1207168" y="2279985"/>
                  <a:pt x="1237247" y="2346159"/>
                </a:cubicBezTo>
                <a:cubicBezTo>
                  <a:pt x="1267326" y="2412333"/>
                  <a:pt x="1271337" y="2482517"/>
                  <a:pt x="1285374" y="2550696"/>
                </a:cubicBezTo>
                <a:cubicBezTo>
                  <a:pt x="1299411" y="2618875"/>
                  <a:pt x="1309437" y="2701090"/>
                  <a:pt x="1321468" y="2755232"/>
                </a:cubicBezTo>
                <a:cubicBezTo>
                  <a:pt x="1333499" y="2809374"/>
                  <a:pt x="1315452" y="2821406"/>
                  <a:pt x="1357563" y="2875548"/>
                </a:cubicBezTo>
                <a:cubicBezTo>
                  <a:pt x="1399674" y="2929690"/>
                  <a:pt x="1505953" y="3019927"/>
                  <a:pt x="1574132" y="3080085"/>
                </a:cubicBezTo>
                <a:cubicBezTo>
                  <a:pt x="1642311" y="3140243"/>
                  <a:pt x="1692442" y="3182354"/>
                  <a:pt x="1766637" y="3236496"/>
                </a:cubicBezTo>
                <a:cubicBezTo>
                  <a:pt x="1840832" y="3290638"/>
                  <a:pt x="1957137" y="3360822"/>
                  <a:pt x="2019300" y="3404938"/>
                </a:cubicBezTo>
                <a:cubicBezTo>
                  <a:pt x="2081463" y="3449054"/>
                  <a:pt x="2139616" y="3501190"/>
                  <a:pt x="2139616" y="3501190"/>
                </a:cubicBezTo>
                <a:cubicBezTo>
                  <a:pt x="2219827" y="3567364"/>
                  <a:pt x="2388269" y="3705727"/>
                  <a:pt x="2500563" y="3801980"/>
                </a:cubicBezTo>
                <a:cubicBezTo>
                  <a:pt x="2612857" y="3898233"/>
                  <a:pt x="2747210" y="3992480"/>
                  <a:pt x="2813384" y="4078706"/>
                </a:cubicBezTo>
                <a:cubicBezTo>
                  <a:pt x="2879558" y="4164932"/>
                  <a:pt x="2881563" y="4229101"/>
                  <a:pt x="2897605" y="4319338"/>
                </a:cubicBezTo>
                <a:cubicBezTo>
                  <a:pt x="2913647" y="4409575"/>
                  <a:pt x="2917658" y="4523875"/>
                  <a:pt x="2909637" y="4620127"/>
                </a:cubicBezTo>
                <a:cubicBezTo>
                  <a:pt x="2901616" y="4716379"/>
                  <a:pt x="2885574" y="4814637"/>
                  <a:pt x="2849479" y="4896853"/>
                </a:cubicBezTo>
                <a:cubicBezTo>
                  <a:pt x="2813384" y="4979069"/>
                  <a:pt x="2739189" y="5059280"/>
                  <a:pt x="2693068" y="5113422"/>
                </a:cubicBezTo>
                <a:cubicBezTo>
                  <a:pt x="2646947" y="5167564"/>
                  <a:pt x="2644942" y="5173580"/>
                  <a:pt x="2572753" y="5221706"/>
                </a:cubicBezTo>
                <a:cubicBezTo>
                  <a:pt x="2500564" y="5269832"/>
                  <a:pt x="2372227" y="5350043"/>
                  <a:pt x="2259932" y="5402180"/>
                </a:cubicBezTo>
                <a:cubicBezTo>
                  <a:pt x="2147637" y="5454317"/>
                  <a:pt x="2005263" y="5504448"/>
                  <a:pt x="1898984" y="5534527"/>
                </a:cubicBezTo>
                <a:cubicBezTo>
                  <a:pt x="1792705" y="5564606"/>
                  <a:pt x="1630279" y="5572627"/>
                  <a:pt x="1622258" y="5582653"/>
                </a:cubicBezTo>
                <a:cubicBezTo>
                  <a:pt x="1614237" y="5592679"/>
                  <a:pt x="1850858" y="5594685"/>
                  <a:pt x="1850858" y="5594685"/>
                </a:cubicBezTo>
                <a:lnTo>
                  <a:pt x="4810626" y="5618748"/>
                </a:lnTo>
                <a:cubicBezTo>
                  <a:pt x="5358063" y="5620753"/>
                  <a:pt x="5133473" y="5626770"/>
                  <a:pt x="5123447" y="560671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870158" y="1658353"/>
            <a:ext cx="930442" cy="2656974"/>
          </a:xfrm>
          <a:custGeom>
            <a:avLst/>
            <a:gdLst>
              <a:gd name="connsiteX0" fmla="*/ 461210 w 749968"/>
              <a:gd name="connsiteY0" fmla="*/ 0 h 2656974"/>
              <a:gd name="connsiteX1" fmla="*/ 232610 w 749968"/>
              <a:gd name="connsiteY1" fmla="*/ 757989 h 2656974"/>
              <a:gd name="connsiteX2" fmla="*/ 40105 w 749968"/>
              <a:gd name="connsiteY2" fmla="*/ 1600200 h 2656974"/>
              <a:gd name="connsiteX3" fmla="*/ 40105 w 749968"/>
              <a:gd name="connsiteY3" fmla="*/ 1600200 h 2656974"/>
              <a:gd name="connsiteX4" fmla="*/ 28074 w 749968"/>
              <a:gd name="connsiteY4" fmla="*/ 1720515 h 2656974"/>
              <a:gd name="connsiteX5" fmla="*/ 4010 w 749968"/>
              <a:gd name="connsiteY5" fmla="*/ 2201779 h 2656974"/>
              <a:gd name="connsiteX6" fmla="*/ 52137 w 749968"/>
              <a:gd name="connsiteY6" fmla="*/ 2514600 h 2656974"/>
              <a:gd name="connsiteX7" fmla="*/ 244642 w 749968"/>
              <a:gd name="connsiteY7" fmla="*/ 1347536 h 2656974"/>
              <a:gd name="connsiteX8" fmla="*/ 665747 w 749968"/>
              <a:gd name="connsiteY8" fmla="*/ 565484 h 2656974"/>
              <a:gd name="connsiteX9" fmla="*/ 749968 w 749968"/>
              <a:gd name="connsiteY9" fmla="*/ 36094 h 2656974"/>
              <a:gd name="connsiteX10" fmla="*/ 749968 w 749968"/>
              <a:gd name="connsiteY10" fmla="*/ 36094 h 265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9968" h="2656974">
                <a:moveTo>
                  <a:pt x="461210" y="0"/>
                </a:moveTo>
                <a:cubicBezTo>
                  <a:pt x="382002" y="245644"/>
                  <a:pt x="302794" y="491289"/>
                  <a:pt x="232610" y="757989"/>
                </a:cubicBezTo>
                <a:cubicBezTo>
                  <a:pt x="162426" y="1024689"/>
                  <a:pt x="40105" y="1600200"/>
                  <a:pt x="40105" y="1600200"/>
                </a:cubicBezTo>
                <a:lnTo>
                  <a:pt x="40105" y="1600200"/>
                </a:lnTo>
                <a:cubicBezTo>
                  <a:pt x="38100" y="1620252"/>
                  <a:pt x="34090" y="1620252"/>
                  <a:pt x="28074" y="1720515"/>
                </a:cubicBezTo>
                <a:cubicBezTo>
                  <a:pt x="22058" y="1820778"/>
                  <a:pt x="0" y="2069432"/>
                  <a:pt x="4010" y="2201779"/>
                </a:cubicBezTo>
                <a:cubicBezTo>
                  <a:pt x="8020" y="2334126"/>
                  <a:pt x="12032" y="2656974"/>
                  <a:pt x="52137" y="2514600"/>
                </a:cubicBezTo>
                <a:cubicBezTo>
                  <a:pt x="92242" y="2372226"/>
                  <a:pt x="142374" y="1672389"/>
                  <a:pt x="244642" y="1347536"/>
                </a:cubicBezTo>
                <a:cubicBezTo>
                  <a:pt x="346910" y="1022683"/>
                  <a:pt x="581526" y="784058"/>
                  <a:pt x="665747" y="565484"/>
                </a:cubicBezTo>
                <a:cubicBezTo>
                  <a:pt x="749968" y="346910"/>
                  <a:pt x="749968" y="36094"/>
                  <a:pt x="749968" y="36094"/>
                </a:cubicBezTo>
                <a:lnTo>
                  <a:pt x="749968" y="36094"/>
                </a:lnTo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 rot="2609244">
            <a:off x="820336" y="4018331"/>
            <a:ext cx="3662239" cy="6778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dirty="0" smtClean="0"/>
              <a:t>Local Agency</a:t>
            </a:r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4596064" y="1622258"/>
            <a:ext cx="1104899" cy="2057400"/>
          </a:xfrm>
          <a:custGeom>
            <a:avLst/>
            <a:gdLst>
              <a:gd name="connsiteX0" fmla="*/ 890336 w 1104899"/>
              <a:gd name="connsiteY0" fmla="*/ 0 h 2057400"/>
              <a:gd name="connsiteX1" fmla="*/ 697831 w 1104899"/>
              <a:gd name="connsiteY1" fmla="*/ 806116 h 2057400"/>
              <a:gd name="connsiteX2" fmla="*/ 385010 w 1104899"/>
              <a:gd name="connsiteY2" fmla="*/ 1263316 h 2057400"/>
              <a:gd name="connsiteX3" fmla="*/ 96252 w 1104899"/>
              <a:gd name="connsiteY3" fmla="*/ 2021305 h 2057400"/>
              <a:gd name="connsiteX4" fmla="*/ 962525 w 1104899"/>
              <a:gd name="connsiteY4" fmla="*/ 1046747 h 2057400"/>
              <a:gd name="connsiteX5" fmla="*/ 950494 w 1104899"/>
              <a:gd name="connsiteY5" fmla="*/ 24063 h 2057400"/>
              <a:gd name="connsiteX6" fmla="*/ 950494 w 1104899"/>
              <a:gd name="connsiteY6" fmla="*/ 24063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4899" h="2057400">
                <a:moveTo>
                  <a:pt x="890336" y="0"/>
                </a:moveTo>
                <a:cubicBezTo>
                  <a:pt x="836194" y="297781"/>
                  <a:pt x="782052" y="595563"/>
                  <a:pt x="697831" y="806116"/>
                </a:cubicBezTo>
                <a:cubicBezTo>
                  <a:pt x="613610" y="1016669"/>
                  <a:pt x="485273" y="1060785"/>
                  <a:pt x="385010" y="1263316"/>
                </a:cubicBezTo>
                <a:cubicBezTo>
                  <a:pt x="284747" y="1465848"/>
                  <a:pt x="0" y="2057400"/>
                  <a:pt x="96252" y="2021305"/>
                </a:cubicBezTo>
                <a:cubicBezTo>
                  <a:pt x="192504" y="1985210"/>
                  <a:pt x="820151" y="1379621"/>
                  <a:pt x="962525" y="1046747"/>
                </a:cubicBezTo>
                <a:cubicBezTo>
                  <a:pt x="1104899" y="713873"/>
                  <a:pt x="950494" y="24063"/>
                  <a:pt x="950494" y="24063"/>
                </a:cubicBezTo>
                <a:lnTo>
                  <a:pt x="950494" y="24063"/>
                </a:lnTo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654842" y="1491915"/>
            <a:ext cx="354931" cy="1032711"/>
          </a:xfrm>
          <a:custGeom>
            <a:avLst/>
            <a:gdLst>
              <a:gd name="connsiteX0" fmla="*/ 0 w 354931"/>
              <a:gd name="connsiteY0" fmla="*/ 130343 h 1032711"/>
              <a:gd name="connsiteX1" fmla="*/ 60158 w 354931"/>
              <a:gd name="connsiteY1" fmla="*/ 575511 h 1032711"/>
              <a:gd name="connsiteX2" fmla="*/ 60158 w 354931"/>
              <a:gd name="connsiteY2" fmla="*/ 960522 h 1032711"/>
              <a:gd name="connsiteX3" fmla="*/ 312821 w 354931"/>
              <a:gd name="connsiteY3" fmla="*/ 142374 h 1032711"/>
              <a:gd name="connsiteX4" fmla="*/ 312821 w 354931"/>
              <a:gd name="connsiteY4" fmla="*/ 106280 h 103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931" h="1032711">
                <a:moveTo>
                  <a:pt x="0" y="130343"/>
                </a:moveTo>
                <a:cubicBezTo>
                  <a:pt x="25066" y="283745"/>
                  <a:pt x="50132" y="437148"/>
                  <a:pt x="60158" y="575511"/>
                </a:cubicBezTo>
                <a:cubicBezTo>
                  <a:pt x="70184" y="713874"/>
                  <a:pt x="18048" y="1032711"/>
                  <a:pt x="60158" y="960522"/>
                </a:cubicBezTo>
                <a:cubicBezTo>
                  <a:pt x="102268" y="888333"/>
                  <a:pt x="270711" y="284748"/>
                  <a:pt x="312821" y="142374"/>
                </a:cubicBezTo>
                <a:cubicBezTo>
                  <a:pt x="354931" y="0"/>
                  <a:pt x="333876" y="53140"/>
                  <a:pt x="312821" y="106280"/>
                </a:cubicBezTo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5927558" y="1598195"/>
            <a:ext cx="557463" cy="870283"/>
          </a:xfrm>
          <a:custGeom>
            <a:avLst/>
            <a:gdLst>
              <a:gd name="connsiteX0" fmla="*/ 316831 w 557463"/>
              <a:gd name="connsiteY0" fmla="*/ 0 h 870283"/>
              <a:gd name="connsiteX1" fmla="*/ 40105 w 557463"/>
              <a:gd name="connsiteY1" fmla="*/ 866273 h 870283"/>
              <a:gd name="connsiteX2" fmla="*/ 557463 w 557463"/>
              <a:gd name="connsiteY2" fmla="*/ 24063 h 870283"/>
              <a:gd name="connsiteX3" fmla="*/ 557463 w 557463"/>
              <a:gd name="connsiteY3" fmla="*/ 24063 h 870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463" h="870283">
                <a:moveTo>
                  <a:pt x="316831" y="0"/>
                </a:moveTo>
                <a:cubicBezTo>
                  <a:pt x="158415" y="431131"/>
                  <a:pt x="0" y="862263"/>
                  <a:pt x="40105" y="866273"/>
                </a:cubicBezTo>
                <a:cubicBezTo>
                  <a:pt x="80210" y="870283"/>
                  <a:pt x="557463" y="24063"/>
                  <a:pt x="557463" y="24063"/>
                </a:cubicBezTo>
                <a:lnTo>
                  <a:pt x="557463" y="24063"/>
                </a:lnTo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079993" y="6031023"/>
            <a:ext cx="1032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</a:t>
            </a:r>
          </a:p>
          <a:p>
            <a:r>
              <a:rPr lang="en-US" dirty="0" smtClean="0"/>
              <a:t>Archive</a:t>
            </a:r>
            <a:endParaRPr lang="en-US" dirty="0"/>
          </a:p>
        </p:txBody>
      </p:sp>
      <p:sp>
        <p:nvSpPr>
          <p:cNvPr id="38" name="Freeform 37"/>
          <p:cNvSpPr/>
          <p:nvPr/>
        </p:nvSpPr>
        <p:spPr>
          <a:xfrm>
            <a:off x="1828800" y="1969168"/>
            <a:ext cx="240632" cy="120315"/>
          </a:xfrm>
          <a:custGeom>
            <a:avLst/>
            <a:gdLst>
              <a:gd name="connsiteX0" fmla="*/ 0 w 240632"/>
              <a:gd name="connsiteY0" fmla="*/ 120315 h 120315"/>
              <a:gd name="connsiteX1" fmla="*/ 240632 w 240632"/>
              <a:gd name="connsiteY1" fmla="*/ 0 h 12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0632" h="120315">
                <a:moveTo>
                  <a:pt x="0" y="120315"/>
                </a:moveTo>
                <a:lnTo>
                  <a:pt x="240632" y="0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4054642" y="1680410"/>
            <a:ext cx="385011" cy="24063"/>
          </a:xfrm>
          <a:custGeom>
            <a:avLst/>
            <a:gdLst>
              <a:gd name="connsiteX0" fmla="*/ 0 w 385011"/>
              <a:gd name="connsiteY0" fmla="*/ 24063 h 24063"/>
              <a:gd name="connsiteX1" fmla="*/ 385011 w 385011"/>
              <a:gd name="connsiteY1" fmla="*/ 0 h 24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011" h="24063">
                <a:moveTo>
                  <a:pt x="0" y="24063"/>
                </a:moveTo>
                <a:lnTo>
                  <a:pt x="385011" y="0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4788568" y="1680410"/>
            <a:ext cx="180474" cy="36094"/>
          </a:xfrm>
          <a:custGeom>
            <a:avLst/>
            <a:gdLst>
              <a:gd name="connsiteX0" fmla="*/ 0 w 180474"/>
              <a:gd name="connsiteY0" fmla="*/ 36094 h 36094"/>
              <a:gd name="connsiteX1" fmla="*/ 180474 w 180474"/>
              <a:gd name="connsiteY1" fmla="*/ 0 h 3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474" h="36094">
                <a:moveTo>
                  <a:pt x="0" y="36094"/>
                </a:moveTo>
                <a:lnTo>
                  <a:pt x="180474" y="0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5149516" y="1620252"/>
            <a:ext cx="324852" cy="72189"/>
          </a:xfrm>
          <a:custGeom>
            <a:avLst/>
            <a:gdLst>
              <a:gd name="connsiteX0" fmla="*/ 0 w 324852"/>
              <a:gd name="connsiteY0" fmla="*/ 72189 h 72189"/>
              <a:gd name="connsiteX1" fmla="*/ 324852 w 324852"/>
              <a:gd name="connsiteY1" fmla="*/ 0 h 72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4852" h="72189">
                <a:moveTo>
                  <a:pt x="0" y="72189"/>
                </a:moveTo>
                <a:lnTo>
                  <a:pt x="324852" y="0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5534526" y="1644315"/>
            <a:ext cx="120316" cy="12032"/>
          </a:xfrm>
          <a:custGeom>
            <a:avLst/>
            <a:gdLst>
              <a:gd name="connsiteX0" fmla="*/ 0 w 120316"/>
              <a:gd name="connsiteY0" fmla="*/ 12032 h 12032"/>
              <a:gd name="connsiteX1" fmla="*/ 120316 w 120316"/>
              <a:gd name="connsiteY1" fmla="*/ 0 h 12032"/>
              <a:gd name="connsiteX2" fmla="*/ 120316 w 120316"/>
              <a:gd name="connsiteY2" fmla="*/ 0 h 1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316" h="12032">
                <a:moveTo>
                  <a:pt x="0" y="12032"/>
                </a:moveTo>
                <a:lnTo>
                  <a:pt x="120316" y="0"/>
                </a:lnTo>
                <a:lnTo>
                  <a:pt x="120316" y="0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7712242" y="1632283"/>
            <a:ext cx="70184" cy="254669"/>
          </a:xfrm>
          <a:custGeom>
            <a:avLst/>
            <a:gdLst>
              <a:gd name="connsiteX0" fmla="*/ 0 w 70184"/>
              <a:gd name="connsiteY0" fmla="*/ 0 h 254669"/>
              <a:gd name="connsiteX1" fmla="*/ 60158 w 70184"/>
              <a:gd name="connsiteY1" fmla="*/ 216569 h 254669"/>
              <a:gd name="connsiteX2" fmla="*/ 60158 w 70184"/>
              <a:gd name="connsiteY2" fmla="*/ 228600 h 254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184" h="254669">
                <a:moveTo>
                  <a:pt x="0" y="0"/>
                </a:moveTo>
                <a:cubicBezTo>
                  <a:pt x="25066" y="89234"/>
                  <a:pt x="50132" y="178469"/>
                  <a:pt x="60158" y="216569"/>
                </a:cubicBezTo>
                <a:cubicBezTo>
                  <a:pt x="70184" y="254669"/>
                  <a:pt x="65171" y="241634"/>
                  <a:pt x="60158" y="228600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7603958" y="2871536"/>
            <a:ext cx="252663" cy="409074"/>
          </a:xfrm>
          <a:custGeom>
            <a:avLst/>
            <a:gdLst>
              <a:gd name="connsiteX0" fmla="*/ 252663 w 252663"/>
              <a:gd name="connsiteY0" fmla="*/ 0 h 409074"/>
              <a:gd name="connsiteX1" fmla="*/ 0 w 252663"/>
              <a:gd name="connsiteY1" fmla="*/ 409074 h 409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663" h="409074">
                <a:moveTo>
                  <a:pt x="252663" y="0"/>
                </a:moveTo>
                <a:lnTo>
                  <a:pt x="0" y="409074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2743200" y="7124700"/>
            <a:ext cx="3517627" cy="601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reeform 60"/>
          <p:cNvSpPr/>
          <p:nvPr/>
        </p:nvSpPr>
        <p:spPr>
          <a:xfrm>
            <a:off x="4680284" y="4459704"/>
            <a:ext cx="336884" cy="116306"/>
          </a:xfrm>
          <a:custGeom>
            <a:avLst/>
            <a:gdLst>
              <a:gd name="connsiteX0" fmla="*/ 0 w 336884"/>
              <a:gd name="connsiteY0" fmla="*/ 48127 h 116306"/>
              <a:gd name="connsiteX1" fmla="*/ 144379 w 336884"/>
              <a:gd name="connsiteY1" fmla="*/ 108285 h 116306"/>
              <a:gd name="connsiteX2" fmla="*/ 336884 w 336884"/>
              <a:gd name="connsiteY2" fmla="*/ 0 h 11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6884" h="116306">
                <a:moveTo>
                  <a:pt x="0" y="48127"/>
                </a:moveTo>
                <a:cubicBezTo>
                  <a:pt x="44116" y="82216"/>
                  <a:pt x="88232" y="116306"/>
                  <a:pt x="144379" y="108285"/>
                </a:cubicBezTo>
                <a:cubicBezTo>
                  <a:pt x="200526" y="100264"/>
                  <a:pt x="268705" y="50132"/>
                  <a:pt x="336884" y="0"/>
                </a:cubicBezTo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5486400" y="4507831"/>
            <a:ext cx="156411" cy="42111"/>
          </a:xfrm>
          <a:custGeom>
            <a:avLst/>
            <a:gdLst>
              <a:gd name="connsiteX0" fmla="*/ 0 w 156411"/>
              <a:gd name="connsiteY0" fmla="*/ 0 h 42111"/>
              <a:gd name="connsiteX1" fmla="*/ 72189 w 156411"/>
              <a:gd name="connsiteY1" fmla="*/ 36095 h 42111"/>
              <a:gd name="connsiteX2" fmla="*/ 156411 w 156411"/>
              <a:gd name="connsiteY2" fmla="*/ 36095 h 42111"/>
              <a:gd name="connsiteX3" fmla="*/ 156411 w 156411"/>
              <a:gd name="connsiteY3" fmla="*/ 36095 h 4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411" h="42111">
                <a:moveTo>
                  <a:pt x="0" y="0"/>
                </a:moveTo>
                <a:cubicBezTo>
                  <a:pt x="23060" y="15039"/>
                  <a:pt x="46121" y="30079"/>
                  <a:pt x="72189" y="36095"/>
                </a:cubicBezTo>
                <a:cubicBezTo>
                  <a:pt x="98258" y="42111"/>
                  <a:pt x="156411" y="36095"/>
                  <a:pt x="156411" y="36095"/>
                </a:cubicBezTo>
                <a:lnTo>
                  <a:pt x="156411" y="36095"/>
                </a:lnTo>
              </a:path>
            </a:pathLst>
          </a:cu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96253" y="96252"/>
            <a:ext cx="8821152" cy="4892842"/>
            <a:chOff x="96253" y="96252"/>
            <a:chExt cx="8821152" cy="4892842"/>
          </a:xfrm>
          <a:solidFill>
            <a:schemeClr val="accent6">
              <a:lumMod val="75000"/>
            </a:schemeClr>
          </a:solidFill>
        </p:grpSpPr>
        <p:sp>
          <p:nvSpPr>
            <p:cNvPr id="27" name="Freeform 26"/>
            <p:cNvSpPr/>
            <p:nvPr/>
          </p:nvSpPr>
          <p:spPr>
            <a:xfrm>
              <a:off x="7010401" y="1850858"/>
              <a:ext cx="918409" cy="1521995"/>
            </a:xfrm>
            <a:custGeom>
              <a:avLst/>
              <a:gdLst>
                <a:gd name="connsiteX0" fmla="*/ 761999 w 918409"/>
                <a:gd name="connsiteY0" fmla="*/ 0 h 1521995"/>
                <a:gd name="connsiteX1" fmla="*/ 4010 w 918409"/>
                <a:gd name="connsiteY1" fmla="*/ 1347537 h 1521995"/>
                <a:gd name="connsiteX2" fmla="*/ 786062 w 918409"/>
                <a:gd name="connsiteY2" fmla="*/ 1046747 h 1521995"/>
                <a:gd name="connsiteX3" fmla="*/ 798094 w 918409"/>
                <a:gd name="connsiteY3" fmla="*/ 1046747 h 152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8409" h="1521995">
                  <a:moveTo>
                    <a:pt x="761999" y="0"/>
                  </a:moveTo>
                  <a:cubicBezTo>
                    <a:pt x="380999" y="586539"/>
                    <a:pt x="0" y="1173079"/>
                    <a:pt x="4010" y="1347537"/>
                  </a:cubicBezTo>
                  <a:cubicBezTo>
                    <a:pt x="8020" y="1521995"/>
                    <a:pt x="653715" y="1096879"/>
                    <a:pt x="786062" y="1046747"/>
                  </a:cubicBezTo>
                  <a:cubicBezTo>
                    <a:pt x="918409" y="996615"/>
                    <a:pt x="858251" y="1021681"/>
                    <a:pt x="798094" y="1046747"/>
                  </a:cubicBezTo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96253" y="96252"/>
              <a:ext cx="8821152" cy="4892842"/>
              <a:chOff x="96253" y="96252"/>
              <a:chExt cx="8821152" cy="4892842"/>
            </a:xfrm>
            <a:grpFill/>
          </p:grpSpPr>
          <p:sp>
            <p:nvSpPr>
              <p:cNvPr id="15" name="Freeform 14"/>
              <p:cNvSpPr/>
              <p:nvPr/>
            </p:nvSpPr>
            <p:spPr>
              <a:xfrm>
                <a:off x="3719763" y="1646321"/>
                <a:ext cx="334879" cy="1136984"/>
              </a:xfrm>
              <a:custGeom>
                <a:avLst/>
                <a:gdLst>
                  <a:gd name="connsiteX0" fmla="*/ 58153 w 334879"/>
                  <a:gd name="connsiteY0" fmla="*/ 0 h 1136984"/>
                  <a:gd name="connsiteX1" fmla="*/ 46121 w 334879"/>
                  <a:gd name="connsiteY1" fmla="*/ 1130968 h 1136984"/>
                  <a:gd name="connsiteX2" fmla="*/ 334879 w 334879"/>
                  <a:gd name="connsiteY2" fmla="*/ 36095 h 1136984"/>
                  <a:gd name="connsiteX3" fmla="*/ 334879 w 334879"/>
                  <a:gd name="connsiteY3" fmla="*/ 36095 h 1136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879" h="1136984">
                    <a:moveTo>
                      <a:pt x="58153" y="0"/>
                    </a:moveTo>
                    <a:cubicBezTo>
                      <a:pt x="29076" y="562476"/>
                      <a:pt x="0" y="1124952"/>
                      <a:pt x="46121" y="1130968"/>
                    </a:cubicBezTo>
                    <a:cubicBezTo>
                      <a:pt x="92242" y="1136984"/>
                      <a:pt x="334879" y="36095"/>
                      <a:pt x="334879" y="36095"/>
                    </a:cubicBezTo>
                    <a:lnTo>
                      <a:pt x="334879" y="36095"/>
                    </a:lnTo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96253" y="96252"/>
                <a:ext cx="8821152" cy="4892842"/>
                <a:chOff x="96253" y="96252"/>
                <a:chExt cx="8821152" cy="4892842"/>
              </a:xfrm>
              <a:grpFill/>
            </p:grpSpPr>
            <p:sp>
              <p:nvSpPr>
                <p:cNvPr id="14" name="Freeform 13"/>
                <p:cNvSpPr/>
                <p:nvPr/>
              </p:nvSpPr>
              <p:spPr>
                <a:xfrm>
                  <a:off x="2993857" y="1634289"/>
                  <a:ext cx="501316" cy="1273342"/>
                </a:xfrm>
                <a:custGeom>
                  <a:avLst/>
                  <a:gdLst>
                    <a:gd name="connsiteX0" fmla="*/ 14038 w 501316"/>
                    <a:gd name="connsiteY0" fmla="*/ 156411 h 1273342"/>
                    <a:gd name="connsiteX1" fmla="*/ 50132 w 501316"/>
                    <a:gd name="connsiteY1" fmla="*/ 493295 h 1273342"/>
                    <a:gd name="connsiteX2" fmla="*/ 314827 w 501316"/>
                    <a:gd name="connsiteY2" fmla="*/ 974558 h 1273342"/>
                    <a:gd name="connsiteX3" fmla="*/ 483269 w 501316"/>
                    <a:gd name="connsiteY3" fmla="*/ 1179095 h 1273342"/>
                    <a:gd name="connsiteX4" fmla="*/ 423111 w 501316"/>
                    <a:gd name="connsiteY4" fmla="*/ 409074 h 1273342"/>
                    <a:gd name="connsiteX5" fmla="*/ 411080 w 501316"/>
                    <a:gd name="connsiteY5" fmla="*/ 204537 h 1273342"/>
                    <a:gd name="connsiteX6" fmla="*/ 411080 w 501316"/>
                    <a:gd name="connsiteY6" fmla="*/ 0 h 1273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1316" h="1273342">
                      <a:moveTo>
                        <a:pt x="14038" y="156411"/>
                      </a:moveTo>
                      <a:cubicBezTo>
                        <a:pt x="7019" y="256674"/>
                        <a:pt x="0" y="356937"/>
                        <a:pt x="50132" y="493295"/>
                      </a:cubicBezTo>
                      <a:cubicBezTo>
                        <a:pt x="100264" y="629653"/>
                        <a:pt x="242638" y="860258"/>
                        <a:pt x="314827" y="974558"/>
                      </a:cubicBezTo>
                      <a:cubicBezTo>
                        <a:pt x="387017" y="1088858"/>
                        <a:pt x="465222" y="1273342"/>
                        <a:pt x="483269" y="1179095"/>
                      </a:cubicBezTo>
                      <a:cubicBezTo>
                        <a:pt x="501316" y="1084848"/>
                        <a:pt x="435142" y="571500"/>
                        <a:pt x="423111" y="409074"/>
                      </a:cubicBezTo>
                      <a:cubicBezTo>
                        <a:pt x="411080" y="246648"/>
                        <a:pt x="413085" y="272716"/>
                        <a:pt x="411080" y="204537"/>
                      </a:cubicBezTo>
                      <a:cubicBezTo>
                        <a:pt x="409075" y="136358"/>
                        <a:pt x="410077" y="68179"/>
                        <a:pt x="411080" y="0"/>
                      </a:cubicBezTo>
                    </a:path>
                  </a:pathLst>
                </a:custGeom>
                <a:grpFill/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6" name="Group 45"/>
                <p:cNvGrpSpPr/>
                <p:nvPr/>
              </p:nvGrpSpPr>
              <p:grpSpPr>
                <a:xfrm>
                  <a:off x="96253" y="96252"/>
                  <a:ext cx="8821152" cy="4892842"/>
                  <a:chOff x="96253" y="96252"/>
                  <a:chExt cx="8821152" cy="4892842"/>
                </a:xfrm>
                <a:grpFill/>
              </p:grpSpPr>
              <p:sp>
                <p:nvSpPr>
                  <p:cNvPr id="25" name="Freeform 24"/>
                  <p:cNvSpPr/>
                  <p:nvPr/>
                </p:nvSpPr>
                <p:spPr>
                  <a:xfrm>
                    <a:off x="5817268" y="1646321"/>
                    <a:ext cx="1882943" cy="3021931"/>
                  </a:xfrm>
                  <a:custGeom>
                    <a:avLst/>
                    <a:gdLst>
                      <a:gd name="connsiteX0" fmla="*/ 1173079 w 1882943"/>
                      <a:gd name="connsiteY0" fmla="*/ 469232 h 3021931"/>
                      <a:gd name="connsiteX1" fmla="*/ 968543 w 1882943"/>
                      <a:gd name="connsiteY1" fmla="*/ 1347537 h 3021931"/>
                      <a:gd name="connsiteX2" fmla="*/ 727911 w 1882943"/>
                      <a:gd name="connsiteY2" fmla="*/ 1780674 h 3021931"/>
                      <a:gd name="connsiteX3" fmla="*/ 66174 w 1882943"/>
                      <a:gd name="connsiteY3" fmla="*/ 2875547 h 3021931"/>
                      <a:gd name="connsiteX4" fmla="*/ 330869 w 1882943"/>
                      <a:gd name="connsiteY4" fmla="*/ 2658979 h 3021931"/>
                      <a:gd name="connsiteX5" fmla="*/ 559469 w 1882943"/>
                      <a:gd name="connsiteY5" fmla="*/ 2213811 h 3021931"/>
                      <a:gd name="connsiteX6" fmla="*/ 848227 w 1882943"/>
                      <a:gd name="connsiteY6" fmla="*/ 1732547 h 3021931"/>
                      <a:gd name="connsiteX7" fmla="*/ 1317458 w 1882943"/>
                      <a:gd name="connsiteY7" fmla="*/ 902368 h 3021931"/>
                      <a:gd name="connsiteX8" fmla="*/ 1726532 w 1882943"/>
                      <a:gd name="connsiteY8" fmla="*/ 156411 h 3021931"/>
                      <a:gd name="connsiteX9" fmla="*/ 1882943 w 1882943"/>
                      <a:gd name="connsiteY9" fmla="*/ 0 h 30219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82943" h="3021931">
                        <a:moveTo>
                          <a:pt x="1173079" y="469232"/>
                        </a:moveTo>
                        <a:cubicBezTo>
                          <a:pt x="1107908" y="799097"/>
                          <a:pt x="1042738" y="1128963"/>
                          <a:pt x="968543" y="1347537"/>
                        </a:cubicBezTo>
                        <a:cubicBezTo>
                          <a:pt x="894348" y="1566111"/>
                          <a:pt x="878306" y="1526006"/>
                          <a:pt x="727911" y="1780674"/>
                        </a:cubicBezTo>
                        <a:cubicBezTo>
                          <a:pt x="577516" y="2035342"/>
                          <a:pt x="132348" y="2729163"/>
                          <a:pt x="66174" y="2875547"/>
                        </a:cubicBezTo>
                        <a:cubicBezTo>
                          <a:pt x="0" y="3021931"/>
                          <a:pt x="248653" y="2769268"/>
                          <a:pt x="330869" y="2658979"/>
                        </a:cubicBezTo>
                        <a:cubicBezTo>
                          <a:pt x="413085" y="2548690"/>
                          <a:pt x="473243" y="2368216"/>
                          <a:pt x="559469" y="2213811"/>
                        </a:cubicBezTo>
                        <a:cubicBezTo>
                          <a:pt x="645695" y="2059406"/>
                          <a:pt x="721896" y="1951121"/>
                          <a:pt x="848227" y="1732547"/>
                        </a:cubicBezTo>
                        <a:cubicBezTo>
                          <a:pt x="974558" y="1513973"/>
                          <a:pt x="1171074" y="1165057"/>
                          <a:pt x="1317458" y="902368"/>
                        </a:cubicBezTo>
                        <a:cubicBezTo>
                          <a:pt x="1463842" y="639679"/>
                          <a:pt x="1632285" y="306806"/>
                          <a:pt x="1726532" y="156411"/>
                        </a:cubicBezTo>
                        <a:cubicBezTo>
                          <a:pt x="1820779" y="6016"/>
                          <a:pt x="1851861" y="3008"/>
                          <a:pt x="1882943" y="0"/>
                        </a:cubicBezTo>
                      </a:path>
                    </a:pathLst>
                  </a:custGeom>
                  <a:grpFill/>
                  <a:ln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7" name="Group 6"/>
                  <p:cNvGrpSpPr/>
                  <p:nvPr/>
                </p:nvGrpSpPr>
                <p:grpSpPr>
                  <a:xfrm>
                    <a:off x="96253" y="96252"/>
                    <a:ext cx="8821152" cy="4892842"/>
                    <a:chOff x="96253" y="96252"/>
                    <a:chExt cx="8821152" cy="4892842"/>
                  </a:xfrm>
                  <a:grpFill/>
                </p:grpSpPr>
                <p:grpSp>
                  <p:nvGrpSpPr>
                    <p:cNvPr id="6" name="Group 5"/>
                    <p:cNvGrpSpPr/>
                    <p:nvPr/>
                  </p:nvGrpSpPr>
                  <p:grpSpPr>
                    <a:xfrm>
                      <a:off x="96253" y="96252"/>
                      <a:ext cx="8821152" cy="4892842"/>
                      <a:chOff x="96253" y="96252"/>
                      <a:chExt cx="8821152" cy="4892842"/>
                    </a:xfrm>
                    <a:grpFill/>
                  </p:grpSpPr>
                  <p:sp>
                    <p:nvSpPr>
                      <p:cNvPr id="53" name="Freeform 52"/>
                      <p:cNvSpPr/>
                      <p:nvPr/>
                    </p:nvSpPr>
                    <p:spPr>
                      <a:xfrm>
                        <a:off x="5133474" y="1896978"/>
                        <a:ext cx="1399673" cy="2598821"/>
                      </a:xfrm>
                      <a:custGeom>
                        <a:avLst/>
                        <a:gdLst>
                          <a:gd name="connsiteX0" fmla="*/ 112294 w 1399673"/>
                          <a:gd name="connsiteY0" fmla="*/ 1600200 h 2598821"/>
                          <a:gd name="connsiteX1" fmla="*/ 40105 w 1399673"/>
                          <a:gd name="connsiteY1" fmla="*/ 2141621 h 2598821"/>
                          <a:gd name="connsiteX2" fmla="*/ 16042 w 1399673"/>
                          <a:gd name="connsiteY2" fmla="*/ 2550695 h 2598821"/>
                          <a:gd name="connsiteX3" fmla="*/ 136358 w 1399673"/>
                          <a:gd name="connsiteY3" fmla="*/ 2430379 h 2598821"/>
                          <a:gd name="connsiteX4" fmla="*/ 316831 w 1399673"/>
                          <a:gd name="connsiteY4" fmla="*/ 1985211 h 2598821"/>
                          <a:gd name="connsiteX5" fmla="*/ 557463 w 1399673"/>
                          <a:gd name="connsiteY5" fmla="*/ 1431758 h 2598821"/>
                          <a:gd name="connsiteX6" fmla="*/ 822158 w 1399673"/>
                          <a:gd name="connsiteY6" fmla="*/ 998621 h 2598821"/>
                          <a:gd name="connsiteX7" fmla="*/ 1062789 w 1399673"/>
                          <a:gd name="connsiteY7" fmla="*/ 613611 h 2598821"/>
                          <a:gd name="connsiteX8" fmla="*/ 1399673 w 1399673"/>
                          <a:gd name="connsiteY8" fmla="*/ 0 h 2598821"/>
                          <a:gd name="connsiteX9" fmla="*/ 1399673 w 1399673"/>
                          <a:gd name="connsiteY9" fmla="*/ 0 h 25988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399673" h="2598821">
                            <a:moveTo>
                              <a:pt x="112294" y="1600200"/>
                            </a:moveTo>
                            <a:cubicBezTo>
                              <a:pt x="84220" y="1791702"/>
                              <a:pt x="56147" y="1983205"/>
                              <a:pt x="40105" y="2141621"/>
                            </a:cubicBezTo>
                            <a:cubicBezTo>
                              <a:pt x="24063" y="2300037"/>
                              <a:pt x="0" y="2502569"/>
                              <a:pt x="16042" y="2550695"/>
                            </a:cubicBezTo>
                            <a:cubicBezTo>
                              <a:pt x="32084" y="2598821"/>
                              <a:pt x="86227" y="2524626"/>
                              <a:pt x="136358" y="2430379"/>
                            </a:cubicBezTo>
                            <a:cubicBezTo>
                              <a:pt x="186489" y="2336132"/>
                              <a:pt x="246647" y="2151648"/>
                              <a:pt x="316831" y="1985211"/>
                            </a:cubicBezTo>
                            <a:cubicBezTo>
                              <a:pt x="387015" y="1818774"/>
                              <a:pt x="473242" y="1596190"/>
                              <a:pt x="557463" y="1431758"/>
                            </a:cubicBezTo>
                            <a:cubicBezTo>
                              <a:pt x="641684" y="1267326"/>
                              <a:pt x="737937" y="1134979"/>
                              <a:pt x="822158" y="998621"/>
                            </a:cubicBezTo>
                            <a:cubicBezTo>
                              <a:pt x="906379" y="862263"/>
                              <a:pt x="966537" y="780048"/>
                              <a:pt x="1062789" y="613611"/>
                            </a:cubicBezTo>
                            <a:cubicBezTo>
                              <a:pt x="1159042" y="447174"/>
                              <a:pt x="1399673" y="0"/>
                              <a:pt x="1399673" y="0"/>
                            </a:cubicBezTo>
                            <a:lnTo>
                              <a:pt x="1399673" y="0"/>
                            </a:lnTo>
                          </a:path>
                        </a:pathLst>
                      </a:custGeom>
                      <a:grpFill/>
                      <a:ln>
                        <a:solidFill>
                          <a:schemeClr val="accent6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5" name="Group 4"/>
                      <p:cNvGrpSpPr/>
                      <p:nvPr/>
                    </p:nvGrpSpPr>
                    <p:grpSpPr>
                      <a:xfrm>
                        <a:off x="96253" y="96252"/>
                        <a:ext cx="8821152" cy="4892842"/>
                        <a:chOff x="96253" y="96252"/>
                        <a:chExt cx="8821152" cy="4892842"/>
                      </a:xfrm>
                      <a:grpFill/>
                    </p:grpSpPr>
                    <p:sp>
                      <p:nvSpPr>
                        <p:cNvPr id="51" name="Freeform 50"/>
                        <p:cNvSpPr/>
                        <p:nvPr/>
                      </p:nvSpPr>
                      <p:spPr>
                        <a:xfrm>
                          <a:off x="5329989" y="2017294"/>
                          <a:ext cx="1588169" cy="2971800"/>
                        </a:xfrm>
                        <a:custGeom>
                          <a:avLst/>
                          <a:gdLst>
                            <a:gd name="connsiteX0" fmla="*/ 1191127 w 1588169"/>
                            <a:gd name="connsiteY0" fmla="*/ 228600 h 2971800"/>
                            <a:gd name="connsiteX1" fmla="*/ 541422 w 1588169"/>
                            <a:gd name="connsiteY1" fmla="*/ 1455821 h 2971800"/>
                            <a:gd name="connsiteX2" fmla="*/ 204537 w 1588169"/>
                            <a:gd name="connsiteY2" fmla="*/ 2261937 h 2971800"/>
                            <a:gd name="connsiteX3" fmla="*/ 96253 w 1588169"/>
                            <a:gd name="connsiteY3" fmla="*/ 2755232 h 2971800"/>
                            <a:gd name="connsiteX4" fmla="*/ 36095 w 1588169"/>
                            <a:gd name="connsiteY4" fmla="*/ 2935705 h 2971800"/>
                            <a:gd name="connsiteX5" fmla="*/ 312822 w 1588169"/>
                            <a:gd name="connsiteY5" fmla="*/ 2538663 h 2971800"/>
                            <a:gd name="connsiteX6" fmla="*/ 541422 w 1588169"/>
                            <a:gd name="connsiteY6" fmla="*/ 2105526 h 2971800"/>
                            <a:gd name="connsiteX7" fmla="*/ 902369 w 1588169"/>
                            <a:gd name="connsiteY7" fmla="*/ 1612232 h 2971800"/>
                            <a:gd name="connsiteX8" fmla="*/ 1227222 w 1588169"/>
                            <a:gd name="connsiteY8" fmla="*/ 1130968 h 2971800"/>
                            <a:gd name="connsiteX9" fmla="*/ 1359569 w 1588169"/>
                            <a:gd name="connsiteY9" fmla="*/ 745958 h 2971800"/>
                            <a:gd name="connsiteX10" fmla="*/ 1552074 w 1588169"/>
                            <a:gd name="connsiteY10" fmla="*/ 120316 h 2971800"/>
                            <a:gd name="connsiteX11" fmla="*/ 1576137 w 1588169"/>
                            <a:gd name="connsiteY11" fmla="*/ 24063 h 29718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1588169" h="2971800">
                              <a:moveTo>
                                <a:pt x="1191127" y="228600"/>
                              </a:moveTo>
                              <a:cubicBezTo>
                                <a:pt x="948490" y="672766"/>
                                <a:pt x="705854" y="1116932"/>
                                <a:pt x="541422" y="1455821"/>
                              </a:cubicBezTo>
                              <a:cubicBezTo>
                                <a:pt x="376990" y="1794710"/>
                                <a:pt x="278732" y="2045369"/>
                                <a:pt x="204537" y="2261937"/>
                              </a:cubicBezTo>
                              <a:cubicBezTo>
                                <a:pt x="130342" y="2478506"/>
                                <a:pt x="124327" y="2642937"/>
                                <a:pt x="96253" y="2755232"/>
                              </a:cubicBezTo>
                              <a:cubicBezTo>
                                <a:pt x="68179" y="2867527"/>
                                <a:pt x="0" y="2971800"/>
                                <a:pt x="36095" y="2935705"/>
                              </a:cubicBezTo>
                              <a:cubicBezTo>
                                <a:pt x="72190" y="2899610"/>
                                <a:pt x="228601" y="2677026"/>
                                <a:pt x="312822" y="2538663"/>
                              </a:cubicBezTo>
                              <a:cubicBezTo>
                                <a:pt x="397043" y="2400300"/>
                                <a:pt x="443164" y="2259931"/>
                                <a:pt x="541422" y="2105526"/>
                              </a:cubicBezTo>
                              <a:cubicBezTo>
                                <a:pt x="639680" y="1951121"/>
                                <a:pt x="788069" y="1774658"/>
                                <a:pt x="902369" y="1612232"/>
                              </a:cubicBezTo>
                              <a:cubicBezTo>
                                <a:pt x="1016669" y="1449806"/>
                                <a:pt x="1151022" y="1275347"/>
                                <a:pt x="1227222" y="1130968"/>
                              </a:cubicBezTo>
                              <a:cubicBezTo>
                                <a:pt x="1303422" y="986589"/>
                                <a:pt x="1305427" y="914400"/>
                                <a:pt x="1359569" y="745958"/>
                              </a:cubicBezTo>
                              <a:cubicBezTo>
                                <a:pt x="1413711" y="577516"/>
                                <a:pt x="1515979" y="240632"/>
                                <a:pt x="1552074" y="120316"/>
                              </a:cubicBezTo>
                              <a:cubicBezTo>
                                <a:pt x="1588169" y="0"/>
                                <a:pt x="1582153" y="12031"/>
                                <a:pt x="1576137" y="24063"/>
                              </a:cubicBezTo>
                            </a:path>
                          </a:pathLst>
                        </a:custGeom>
                        <a:grpFill/>
                        <a:ln>
                          <a:solidFill>
                            <a:schemeClr val="accent6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grpSp>
                      <p:nvGrpSpPr>
                        <p:cNvPr id="4" name="Group 3"/>
                        <p:cNvGrpSpPr/>
                        <p:nvPr/>
                      </p:nvGrpSpPr>
                      <p:grpSpPr>
                        <a:xfrm>
                          <a:off x="96253" y="96252"/>
                          <a:ext cx="8821152" cy="4834689"/>
                          <a:chOff x="96253" y="96252"/>
                          <a:chExt cx="8821152" cy="4834689"/>
                        </a:xfrm>
                        <a:grpFill/>
                      </p:grpSpPr>
                      <p:sp>
                        <p:nvSpPr>
                          <p:cNvPr id="67" name="Freeform 66"/>
                          <p:cNvSpPr/>
                          <p:nvPr/>
                        </p:nvSpPr>
                        <p:spPr>
                          <a:xfrm>
                            <a:off x="96253" y="96252"/>
                            <a:ext cx="8821152" cy="4834689"/>
                          </a:xfrm>
                          <a:custGeom>
                            <a:avLst/>
                            <a:gdLst>
                              <a:gd name="connsiteX0" fmla="*/ 2322094 w 8821152"/>
                              <a:gd name="connsiteY0" fmla="*/ 4279231 h 4834689"/>
                              <a:gd name="connsiteX1" fmla="*/ 2201779 w 8821152"/>
                              <a:gd name="connsiteY1" fmla="*/ 4435642 h 4834689"/>
                              <a:gd name="connsiteX2" fmla="*/ 2045368 w 8821152"/>
                              <a:gd name="connsiteY2" fmla="*/ 4580021 h 4834689"/>
                              <a:gd name="connsiteX3" fmla="*/ 1780673 w 8821152"/>
                              <a:gd name="connsiteY3" fmla="*/ 4543926 h 4834689"/>
                              <a:gd name="connsiteX4" fmla="*/ 1540042 w 8821152"/>
                              <a:gd name="connsiteY4" fmla="*/ 4399547 h 4834689"/>
                              <a:gd name="connsiteX5" fmla="*/ 1443789 w 8821152"/>
                              <a:gd name="connsiteY5" fmla="*/ 4279231 h 4834689"/>
                              <a:gd name="connsiteX6" fmla="*/ 1455821 w 8821152"/>
                              <a:gd name="connsiteY6" fmla="*/ 4062663 h 4834689"/>
                              <a:gd name="connsiteX7" fmla="*/ 1335505 w 8821152"/>
                              <a:gd name="connsiteY7" fmla="*/ 4170947 h 4834689"/>
                              <a:gd name="connsiteX8" fmla="*/ 1034715 w 8821152"/>
                              <a:gd name="connsiteY8" fmla="*/ 4255168 h 4834689"/>
                              <a:gd name="connsiteX9" fmla="*/ 757989 w 8821152"/>
                              <a:gd name="connsiteY9" fmla="*/ 4243137 h 4834689"/>
                              <a:gd name="connsiteX10" fmla="*/ 541421 w 8821152"/>
                              <a:gd name="connsiteY10" fmla="*/ 4086726 h 4834689"/>
                              <a:gd name="connsiteX11" fmla="*/ 541421 w 8821152"/>
                              <a:gd name="connsiteY11" fmla="*/ 3870158 h 4834689"/>
                              <a:gd name="connsiteX12" fmla="*/ 409073 w 8821152"/>
                              <a:gd name="connsiteY12" fmla="*/ 3870158 h 4834689"/>
                              <a:gd name="connsiteX13" fmla="*/ 180473 w 8821152"/>
                              <a:gd name="connsiteY13" fmla="*/ 3713747 h 4834689"/>
                              <a:gd name="connsiteX14" fmla="*/ 120315 w 8821152"/>
                              <a:gd name="connsiteY14" fmla="*/ 3461084 h 4834689"/>
                              <a:gd name="connsiteX15" fmla="*/ 264694 w 8821152"/>
                              <a:gd name="connsiteY15" fmla="*/ 3208421 h 4834689"/>
                              <a:gd name="connsiteX16" fmla="*/ 360947 w 8821152"/>
                              <a:gd name="connsiteY16" fmla="*/ 3208421 h 4834689"/>
                              <a:gd name="connsiteX17" fmla="*/ 132347 w 8821152"/>
                              <a:gd name="connsiteY17" fmla="*/ 3027947 h 4834689"/>
                              <a:gd name="connsiteX18" fmla="*/ 24063 w 8821152"/>
                              <a:gd name="connsiteY18" fmla="*/ 2751221 h 4834689"/>
                              <a:gd name="connsiteX19" fmla="*/ 228600 w 8821152"/>
                              <a:gd name="connsiteY19" fmla="*/ 2486526 h 4834689"/>
                              <a:gd name="connsiteX20" fmla="*/ 360947 w 8821152"/>
                              <a:gd name="connsiteY20" fmla="*/ 2450431 h 4834689"/>
                              <a:gd name="connsiteX21" fmla="*/ 144379 w 8821152"/>
                              <a:gd name="connsiteY21" fmla="*/ 2281989 h 4834689"/>
                              <a:gd name="connsiteX22" fmla="*/ 24063 w 8821152"/>
                              <a:gd name="connsiteY22" fmla="*/ 1993231 h 4834689"/>
                              <a:gd name="connsiteX23" fmla="*/ 48126 w 8821152"/>
                              <a:gd name="connsiteY23" fmla="*/ 1716505 h 4834689"/>
                              <a:gd name="connsiteX24" fmla="*/ 312821 w 8821152"/>
                              <a:gd name="connsiteY24" fmla="*/ 1319463 h 4834689"/>
                              <a:gd name="connsiteX25" fmla="*/ 745958 w 8821152"/>
                              <a:gd name="connsiteY25" fmla="*/ 1199147 h 4834689"/>
                              <a:gd name="connsiteX26" fmla="*/ 565484 w 8821152"/>
                              <a:gd name="connsiteY26" fmla="*/ 850231 h 4834689"/>
                              <a:gd name="connsiteX27" fmla="*/ 589547 w 8821152"/>
                              <a:gd name="connsiteY27" fmla="*/ 585537 h 4834689"/>
                              <a:gd name="connsiteX28" fmla="*/ 926431 w 8821152"/>
                              <a:gd name="connsiteY28" fmla="*/ 212558 h 4834689"/>
                              <a:gd name="connsiteX29" fmla="*/ 1455821 w 8821152"/>
                              <a:gd name="connsiteY29" fmla="*/ 188495 h 4834689"/>
                              <a:gd name="connsiteX30" fmla="*/ 1720515 w 8821152"/>
                              <a:gd name="connsiteY30" fmla="*/ 332874 h 4834689"/>
                              <a:gd name="connsiteX31" fmla="*/ 1913021 w 8821152"/>
                              <a:gd name="connsiteY31" fmla="*/ 537410 h 4834689"/>
                              <a:gd name="connsiteX32" fmla="*/ 2021305 w 8821152"/>
                              <a:gd name="connsiteY32" fmla="*/ 176463 h 4834689"/>
                              <a:gd name="connsiteX33" fmla="*/ 2526631 w 8821152"/>
                              <a:gd name="connsiteY33" fmla="*/ 32084 h 4834689"/>
                              <a:gd name="connsiteX34" fmla="*/ 2959768 w 8821152"/>
                              <a:gd name="connsiteY34" fmla="*/ 176463 h 4834689"/>
                              <a:gd name="connsiteX35" fmla="*/ 3092115 w 8821152"/>
                              <a:gd name="connsiteY35" fmla="*/ 332874 h 4834689"/>
                              <a:gd name="connsiteX36" fmla="*/ 3453063 w 8821152"/>
                              <a:gd name="connsiteY36" fmla="*/ 92242 h 4834689"/>
                              <a:gd name="connsiteX37" fmla="*/ 4186989 w 8821152"/>
                              <a:gd name="connsiteY37" fmla="*/ 164431 h 4834689"/>
                              <a:gd name="connsiteX38" fmla="*/ 4415589 w 8821152"/>
                              <a:gd name="connsiteY38" fmla="*/ 393031 h 4834689"/>
                              <a:gd name="connsiteX39" fmla="*/ 4788568 w 8821152"/>
                              <a:gd name="connsiteY39" fmla="*/ 56147 h 4834689"/>
                              <a:gd name="connsiteX40" fmla="*/ 5450305 w 8821152"/>
                              <a:gd name="connsiteY40" fmla="*/ 56147 h 4834689"/>
                              <a:gd name="connsiteX41" fmla="*/ 5919536 w 8821152"/>
                              <a:gd name="connsiteY41" fmla="*/ 224589 h 4834689"/>
                              <a:gd name="connsiteX42" fmla="*/ 6100010 w 8821152"/>
                              <a:gd name="connsiteY42" fmla="*/ 356937 h 4834689"/>
                              <a:gd name="connsiteX43" fmla="*/ 6436894 w 8821152"/>
                              <a:gd name="connsiteY43" fmla="*/ 164431 h 4834689"/>
                              <a:gd name="connsiteX44" fmla="*/ 6749715 w 8821152"/>
                              <a:gd name="connsiteY44" fmla="*/ 116305 h 4834689"/>
                              <a:gd name="connsiteX45" fmla="*/ 7110663 w 8821152"/>
                              <a:gd name="connsiteY45" fmla="*/ 332874 h 4834689"/>
                              <a:gd name="connsiteX46" fmla="*/ 7170821 w 8821152"/>
                              <a:gd name="connsiteY46" fmla="*/ 633663 h 4834689"/>
                              <a:gd name="connsiteX47" fmla="*/ 7543800 w 8821152"/>
                              <a:gd name="connsiteY47" fmla="*/ 477252 h 4834689"/>
                              <a:gd name="connsiteX48" fmla="*/ 8061158 w 8821152"/>
                              <a:gd name="connsiteY48" fmla="*/ 368968 h 4834689"/>
                              <a:gd name="connsiteX49" fmla="*/ 8530389 w 8821152"/>
                              <a:gd name="connsiteY49" fmla="*/ 934452 h 4834689"/>
                              <a:gd name="connsiteX50" fmla="*/ 8410073 w 8821152"/>
                              <a:gd name="connsiteY50" fmla="*/ 1343526 h 4834689"/>
                              <a:gd name="connsiteX51" fmla="*/ 8301789 w 8821152"/>
                              <a:gd name="connsiteY51" fmla="*/ 1584158 h 4834689"/>
                              <a:gd name="connsiteX52" fmla="*/ 8638673 w 8821152"/>
                              <a:gd name="connsiteY52" fmla="*/ 1896979 h 4834689"/>
                              <a:gd name="connsiteX53" fmla="*/ 8710863 w 8821152"/>
                              <a:gd name="connsiteY53" fmla="*/ 2245895 h 4834689"/>
                              <a:gd name="connsiteX54" fmla="*/ 8554452 w 8821152"/>
                              <a:gd name="connsiteY54" fmla="*/ 2546684 h 4834689"/>
                              <a:gd name="connsiteX55" fmla="*/ 8325852 w 8821152"/>
                              <a:gd name="connsiteY55" fmla="*/ 2642937 h 4834689"/>
                              <a:gd name="connsiteX56" fmla="*/ 8602579 w 8821152"/>
                              <a:gd name="connsiteY56" fmla="*/ 2991852 h 4834689"/>
                              <a:gd name="connsiteX57" fmla="*/ 8758989 w 8821152"/>
                              <a:gd name="connsiteY57" fmla="*/ 3605463 h 4834689"/>
                              <a:gd name="connsiteX58" fmla="*/ 8229600 w 8821152"/>
                              <a:gd name="connsiteY58" fmla="*/ 3785937 h 4834689"/>
                              <a:gd name="connsiteX59" fmla="*/ 7904747 w 8821152"/>
                              <a:gd name="connsiteY59" fmla="*/ 3894221 h 4834689"/>
                              <a:gd name="connsiteX60" fmla="*/ 8025063 w 8821152"/>
                              <a:gd name="connsiteY60" fmla="*/ 4219074 h 4834689"/>
                              <a:gd name="connsiteX61" fmla="*/ 7880684 w 8821152"/>
                              <a:gd name="connsiteY61" fmla="*/ 4628147 h 4834689"/>
                              <a:gd name="connsiteX62" fmla="*/ 7170821 w 8821152"/>
                              <a:gd name="connsiteY62" fmla="*/ 4688305 h 4834689"/>
                              <a:gd name="connsiteX63" fmla="*/ 6677526 w 8821152"/>
                              <a:gd name="connsiteY63" fmla="*/ 4507831 h 4834689"/>
                              <a:gd name="connsiteX64" fmla="*/ 6460958 w 8821152"/>
                              <a:gd name="connsiteY64" fmla="*/ 4712368 h 4834689"/>
                              <a:gd name="connsiteX65" fmla="*/ 5931568 w 8821152"/>
                              <a:gd name="connsiteY65" fmla="*/ 4796589 h 4834689"/>
                              <a:gd name="connsiteX66" fmla="*/ 6388768 w 8821152"/>
                              <a:gd name="connsiteY66" fmla="*/ 4483768 h 4834689"/>
                              <a:gd name="connsiteX67" fmla="*/ 6485021 w 8821152"/>
                              <a:gd name="connsiteY67" fmla="*/ 4207042 h 4834689"/>
                              <a:gd name="connsiteX68" fmla="*/ 6545179 w 8821152"/>
                              <a:gd name="connsiteY68" fmla="*/ 3954379 h 4834689"/>
                              <a:gd name="connsiteX69" fmla="*/ 6569242 w 8821152"/>
                              <a:gd name="connsiteY69" fmla="*/ 3834063 h 4834689"/>
                              <a:gd name="connsiteX70" fmla="*/ 6701589 w 8821152"/>
                              <a:gd name="connsiteY70" fmla="*/ 3701716 h 4834689"/>
                              <a:gd name="connsiteX71" fmla="*/ 7110663 w 8821152"/>
                              <a:gd name="connsiteY71" fmla="*/ 3424989 h 4834689"/>
                              <a:gd name="connsiteX72" fmla="*/ 7399421 w 8821152"/>
                              <a:gd name="connsiteY72" fmla="*/ 3292642 h 4834689"/>
                              <a:gd name="connsiteX73" fmla="*/ 7495673 w 8821152"/>
                              <a:gd name="connsiteY73" fmla="*/ 3220452 h 4834689"/>
                              <a:gd name="connsiteX74" fmla="*/ 7724273 w 8821152"/>
                              <a:gd name="connsiteY74" fmla="*/ 2895600 h 4834689"/>
                              <a:gd name="connsiteX75" fmla="*/ 7712242 w 8821152"/>
                              <a:gd name="connsiteY75" fmla="*/ 2703095 h 4834689"/>
                              <a:gd name="connsiteX76" fmla="*/ 7688179 w 8821152"/>
                              <a:gd name="connsiteY76" fmla="*/ 1788695 h 4834689"/>
                              <a:gd name="connsiteX77" fmla="*/ 7736305 w 8821152"/>
                              <a:gd name="connsiteY77" fmla="*/ 1668379 h 4834689"/>
                              <a:gd name="connsiteX78" fmla="*/ 7579894 w 8821152"/>
                              <a:gd name="connsiteY78" fmla="*/ 1524000 h 4834689"/>
                              <a:gd name="connsiteX79" fmla="*/ 7495673 w 8821152"/>
                              <a:gd name="connsiteY79" fmla="*/ 1608221 h 4834689"/>
                              <a:gd name="connsiteX80" fmla="*/ 7459579 w 8821152"/>
                              <a:gd name="connsiteY80" fmla="*/ 1632284 h 4834689"/>
                              <a:gd name="connsiteX81" fmla="*/ 6882063 w 8821152"/>
                              <a:gd name="connsiteY81" fmla="*/ 2017295 h 4834689"/>
                              <a:gd name="connsiteX82" fmla="*/ 6436894 w 8821152"/>
                              <a:gd name="connsiteY82" fmla="*/ 2137610 h 4834689"/>
                              <a:gd name="connsiteX83" fmla="*/ 6472989 w 8821152"/>
                              <a:gd name="connsiteY83" fmla="*/ 1764631 h 4834689"/>
                              <a:gd name="connsiteX84" fmla="*/ 6208294 w 8821152"/>
                              <a:gd name="connsiteY84" fmla="*/ 2089484 h 4834689"/>
                              <a:gd name="connsiteX85" fmla="*/ 6521115 w 8821152"/>
                              <a:gd name="connsiteY85" fmla="*/ 1572126 h 4834689"/>
                              <a:gd name="connsiteX86" fmla="*/ 6460958 w 8821152"/>
                              <a:gd name="connsiteY86" fmla="*/ 1524000 h 4834689"/>
                              <a:gd name="connsiteX87" fmla="*/ 6280484 w 8821152"/>
                              <a:gd name="connsiteY87" fmla="*/ 1524000 h 4834689"/>
                              <a:gd name="connsiteX88" fmla="*/ 6148136 w 8821152"/>
                              <a:gd name="connsiteY88" fmla="*/ 1511968 h 4834689"/>
                              <a:gd name="connsiteX89" fmla="*/ 5835315 w 8821152"/>
                              <a:gd name="connsiteY89" fmla="*/ 1451810 h 4834689"/>
                              <a:gd name="connsiteX90" fmla="*/ 5859379 w 8821152"/>
                              <a:gd name="connsiteY90" fmla="*/ 1463842 h 4834689"/>
                              <a:gd name="connsiteX91" fmla="*/ 5835315 w 8821152"/>
                              <a:gd name="connsiteY91" fmla="*/ 1511968 h 4834689"/>
                              <a:gd name="connsiteX92" fmla="*/ 5570621 w 8821152"/>
                              <a:gd name="connsiteY92" fmla="*/ 1511968 h 4834689"/>
                              <a:gd name="connsiteX93" fmla="*/ 5438273 w 8821152"/>
                              <a:gd name="connsiteY93" fmla="*/ 1560095 h 4834689"/>
                              <a:gd name="connsiteX94" fmla="*/ 5366084 w 8821152"/>
                              <a:gd name="connsiteY94" fmla="*/ 1536031 h 4834689"/>
                              <a:gd name="connsiteX95" fmla="*/ 5161547 w 8821152"/>
                              <a:gd name="connsiteY95" fmla="*/ 1572126 h 4834689"/>
                              <a:gd name="connsiteX96" fmla="*/ 5029200 w 8821152"/>
                              <a:gd name="connsiteY96" fmla="*/ 1596189 h 4834689"/>
                              <a:gd name="connsiteX97" fmla="*/ 4908884 w 8821152"/>
                              <a:gd name="connsiteY97" fmla="*/ 1596189 h 4834689"/>
                              <a:gd name="connsiteX98" fmla="*/ 4668252 w 8821152"/>
                              <a:gd name="connsiteY98" fmla="*/ 1596189 h 4834689"/>
                              <a:gd name="connsiteX99" fmla="*/ 4572000 w 8821152"/>
                              <a:gd name="connsiteY99" fmla="*/ 1620252 h 4834689"/>
                              <a:gd name="connsiteX100" fmla="*/ 4343400 w 8821152"/>
                              <a:gd name="connsiteY100" fmla="*/ 1584158 h 4834689"/>
                              <a:gd name="connsiteX101" fmla="*/ 4186989 w 8821152"/>
                              <a:gd name="connsiteY101" fmla="*/ 1572126 h 4834689"/>
                              <a:gd name="connsiteX102" fmla="*/ 3898231 w 8821152"/>
                              <a:gd name="connsiteY102" fmla="*/ 1584158 h 4834689"/>
                              <a:gd name="connsiteX103" fmla="*/ 3910263 w 8821152"/>
                              <a:gd name="connsiteY103" fmla="*/ 1596189 h 4834689"/>
                              <a:gd name="connsiteX104" fmla="*/ 3693694 w 8821152"/>
                              <a:gd name="connsiteY104" fmla="*/ 1560095 h 4834689"/>
                              <a:gd name="connsiteX105" fmla="*/ 3260558 w 8821152"/>
                              <a:gd name="connsiteY105" fmla="*/ 1536031 h 4834689"/>
                              <a:gd name="connsiteX106" fmla="*/ 3260558 w 8821152"/>
                              <a:gd name="connsiteY106" fmla="*/ 1572126 h 4834689"/>
                              <a:gd name="connsiteX107" fmla="*/ 2899610 w 8821152"/>
                              <a:gd name="connsiteY107" fmla="*/ 1704474 h 4834689"/>
                              <a:gd name="connsiteX108" fmla="*/ 2574758 w 8821152"/>
                              <a:gd name="connsiteY108" fmla="*/ 1740568 h 4834689"/>
                              <a:gd name="connsiteX109" fmla="*/ 2598821 w 8821152"/>
                              <a:gd name="connsiteY109" fmla="*/ 1776663 h 4834689"/>
                              <a:gd name="connsiteX110" fmla="*/ 2671010 w 8821152"/>
                              <a:gd name="connsiteY110" fmla="*/ 2173705 h 4834689"/>
                              <a:gd name="connsiteX111" fmla="*/ 2887579 w 8821152"/>
                              <a:gd name="connsiteY111" fmla="*/ 2630905 h 4834689"/>
                              <a:gd name="connsiteX112" fmla="*/ 3056021 w 8821152"/>
                              <a:gd name="connsiteY112" fmla="*/ 2847474 h 4834689"/>
                              <a:gd name="connsiteX113" fmla="*/ 3116179 w 8821152"/>
                              <a:gd name="connsiteY113" fmla="*/ 2895600 h 4834689"/>
                              <a:gd name="connsiteX114" fmla="*/ 3308684 w 8821152"/>
                              <a:gd name="connsiteY114" fmla="*/ 3136231 h 4834689"/>
                              <a:gd name="connsiteX115" fmla="*/ 3392905 w 8821152"/>
                              <a:gd name="connsiteY115" fmla="*/ 3232484 h 4834689"/>
                              <a:gd name="connsiteX116" fmla="*/ 3489158 w 8821152"/>
                              <a:gd name="connsiteY116" fmla="*/ 3437021 h 4834689"/>
                              <a:gd name="connsiteX117" fmla="*/ 3501189 w 8821152"/>
                              <a:gd name="connsiteY117" fmla="*/ 3629526 h 4834689"/>
                              <a:gd name="connsiteX118" fmla="*/ 3525252 w 8821152"/>
                              <a:gd name="connsiteY118" fmla="*/ 3749842 h 4834689"/>
                              <a:gd name="connsiteX119" fmla="*/ 3525252 w 8821152"/>
                              <a:gd name="connsiteY119" fmla="*/ 4086726 h 4834689"/>
                              <a:gd name="connsiteX120" fmla="*/ 3308684 w 8821152"/>
                              <a:gd name="connsiteY120" fmla="*/ 4158916 h 4834689"/>
                              <a:gd name="connsiteX121" fmla="*/ 3212431 w 8821152"/>
                              <a:gd name="connsiteY121" fmla="*/ 4219074 h 4834689"/>
                              <a:gd name="connsiteX122" fmla="*/ 2995863 w 8821152"/>
                              <a:gd name="connsiteY122" fmla="*/ 4219074 h 4834689"/>
                              <a:gd name="connsiteX123" fmla="*/ 2923673 w 8821152"/>
                              <a:gd name="connsiteY123" fmla="*/ 4134852 h 4834689"/>
                              <a:gd name="connsiteX124" fmla="*/ 2899610 w 8821152"/>
                              <a:gd name="connsiteY124" fmla="*/ 3846095 h 4834689"/>
                              <a:gd name="connsiteX125" fmla="*/ 2935705 w 8821152"/>
                              <a:gd name="connsiteY125" fmla="*/ 3581400 h 4834689"/>
                              <a:gd name="connsiteX126" fmla="*/ 2935705 w 8821152"/>
                              <a:gd name="connsiteY126" fmla="*/ 3280610 h 4834689"/>
                              <a:gd name="connsiteX127" fmla="*/ 2875547 w 8821152"/>
                              <a:gd name="connsiteY127" fmla="*/ 2931695 h 4834689"/>
                              <a:gd name="connsiteX128" fmla="*/ 2683042 w 8821152"/>
                              <a:gd name="connsiteY128" fmla="*/ 2594810 h 4834689"/>
                              <a:gd name="connsiteX129" fmla="*/ 2514600 w 8821152"/>
                              <a:gd name="connsiteY129" fmla="*/ 2402305 h 4834689"/>
                              <a:gd name="connsiteX130" fmla="*/ 2249905 w 8821152"/>
                              <a:gd name="connsiteY130" fmla="*/ 2089484 h 4834689"/>
                              <a:gd name="connsiteX131" fmla="*/ 2033336 w 8821152"/>
                              <a:gd name="connsiteY131" fmla="*/ 1957137 h 4834689"/>
                              <a:gd name="connsiteX132" fmla="*/ 1949115 w 8821152"/>
                              <a:gd name="connsiteY132" fmla="*/ 1860884 h 4834689"/>
                              <a:gd name="connsiteX133" fmla="*/ 1708484 w 8821152"/>
                              <a:gd name="connsiteY133" fmla="*/ 1993231 h 4834689"/>
                              <a:gd name="connsiteX134" fmla="*/ 1720515 w 8821152"/>
                              <a:gd name="connsiteY134" fmla="*/ 2065421 h 4834689"/>
                              <a:gd name="connsiteX135" fmla="*/ 1311442 w 8821152"/>
                              <a:gd name="connsiteY135" fmla="*/ 2462463 h 4834689"/>
                              <a:gd name="connsiteX136" fmla="*/ 1058779 w 8821152"/>
                              <a:gd name="connsiteY136" fmla="*/ 2763252 h 4834689"/>
                              <a:gd name="connsiteX137" fmla="*/ 1251284 w 8821152"/>
                              <a:gd name="connsiteY137" fmla="*/ 3112168 h 4834689"/>
                              <a:gd name="connsiteX138" fmla="*/ 1407694 w 8821152"/>
                              <a:gd name="connsiteY138" fmla="*/ 3232484 h 4834689"/>
                              <a:gd name="connsiteX139" fmla="*/ 1780673 w 8821152"/>
                              <a:gd name="connsiteY139" fmla="*/ 3424989 h 4834689"/>
                              <a:gd name="connsiteX140" fmla="*/ 2057400 w 8821152"/>
                              <a:gd name="connsiteY140" fmla="*/ 3581400 h 4834689"/>
                              <a:gd name="connsiteX141" fmla="*/ 2249905 w 8821152"/>
                              <a:gd name="connsiteY141" fmla="*/ 3785937 h 4834689"/>
                              <a:gd name="connsiteX142" fmla="*/ 2298031 w 8821152"/>
                              <a:gd name="connsiteY142" fmla="*/ 4110789 h 4834689"/>
                              <a:gd name="connsiteX143" fmla="*/ 2322094 w 8821152"/>
                              <a:gd name="connsiteY143" fmla="*/ 4279231 h 483468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  <a:cxn ang="0">
                                <a:pos x="connsiteX92" y="connsiteY92"/>
                              </a:cxn>
                              <a:cxn ang="0">
                                <a:pos x="connsiteX93" y="connsiteY93"/>
                              </a:cxn>
                              <a:cxn ang="0">
                                <a:pos x="connsiteX94" y="connsiteY94"/>
                              </a:cxn>
                              <a:cxn ang="0">
                                <a:pos x="connsiteX95" y="connsiteY95"/>
                              </a:cxn>
                              <a:cxn ang="0">
                                <a:pos x="connsiteX96" y="connsiteY96"/>
                              </a:cxn>
                              <a:cxn ang="0">
                                <a:pos x="connsiteX97" y="connsiteY97"/>
                              </a:cxn>
                              <a:cxn ang="0">
                                <a:pos x="connsiteX98" y="connsiteY98"/>
                              </a:cxn>
                              <a:cxn ang="0">
                                <a:pos x="connsiteX99" y="connsiteY99"/>
                              </a:cxn>
                              <a:cxn ang="0">
                                <a:pos x="connsiteX100" y="connsiteY100"/>
                              </a:cxn>
                              <a:cxn ang="0">
                                <a:pos x="connsiteX101" y="connsiteY101"/>
                              </a:cxn>
                              <a:cxn ang="0">
                                <a:pos x="connsiteX102" y="connsiteY102"/>
                              </a:cxn>
                              <a:cxn ang="0">
                                <a:pos x="connsiteX103" y="connsiteY103"/>
                              </a:cxn>
                              <a:cxn ang="0">
                                <a:pos x="connsiteX104" y="connsiteY104"/>
                              </a:cxn>
                              <a:cxn ang="0">
                                <a:pos x="connsiteX105" y="connsiteY105"/>
                              </a:cxn>
                              <a:cxn ang="0">
                                <a:pos x="connsiteX106" y="connsiteY106"/>
                              </a:cxn>
                              <a:cxn ang="0">
                                <a:pos x="connsiteX107" y="connsiteY107"/>
                              </a:cxn>
                              <a:cxn ang="0">
                                <a:pos x="connsiteX108" y="connsiteY108"/>
                              </a:cxn>
                              <a:cxn ang="0">
                                <a:pos x="connsiteX109" y="connsiteY109"/>
                              </a:cxn>
                              <a:cxn ang="0">
                                <a:pos x="connsiteX110" y="connsiteY110"/>
                              </a:cxn>
                              <a:cxn ang="0">
                                <a:pos x="connsiteX111" y="connsiteY111"/>
                              </a:cxn>
                              <a:cxn ang="0">
                                <a:pos x="connsiteX112" y="connsiteY112"/>
                              </a:cxn>
                              <a:cxn ang="0">
                                <a:pos x="connsiteX113" y="connsiteY113"/>
                              </a:cxn>
                              <a:cxn ang="0">
                                <a:pos x="connsiteX114" y="connsiteY114"/>
                              </a:cxn>
                              <a:cxn ang="0">
                                <a:pos x="connsiteX115" y="connsiteY115"/>
                              </a:cxn>
                              <a:cxn ang="0">
                                <a:pos x="connsiteX116" y="connsiteY116"/>
                              </a:cxn>
                              <a:cxn ang="0">
                                <a:pos x="connsiteX117" y="connsiteY117"/>
                              </a:cxn>
                              <a:cxn ang="0">
                                <a:pos x="connsiteX118" y="connsiteY118"/>
                              </a:cxn>
                              <a:cxn ang="0">
                                <a:pos x="connsiteX119" y="connsiteY119"/>
                              </a:cxn>
                              <a:cxn ang="0">
                                <a:pos x="connsiteX120" y="connsiteY120"/>
                              </a:cxn>
                              <a:cxn ang="0">
                                <a:pos x="connsiteX121" y="connsiteY121"/>
                              </a:cxn>
                              <a:cxn ang="0">
                                <a:pos x="connsiteX122" y="connsiteY122"/>
                              </a:cxn>
                              <a:cxn ang="0">
                                <a:pos x="connsiteX123" y="connsiteY123"/>
                              </a:cxn>
                              <a:cxn ang="0">
                                <a:pos x="connsiteX124" y="connsiteY124"/>
                              </a:cxn>
                              <a:cxn ang="0">
                                <a:pos x="connsiteX125" y="connsiteY125"/>
                              </a:cxn>
                              <a:cxn ang="0">
                                <a:pos x="connsiteX126" y="connsiteY126"/>
                              </a:cxn>
                              <a:cxn ang="0">
                                <a:pos x="connsiteX127" y="connsiteY127"/>
                              </a:cxn>
                              <a:cxn ang="0">
                                <a:pos x="connsiteX128" y="connsiteY128"/>
                              </a:cxn>
                              <a:cxn ang="0">
                                <a:pos x="connsiteX129" y="connsiteY129"/>
                              </a:cxn>
                              <a:cxn ang="0">
                                <a:pos x="connsiteX130" y="connsiteY130"/>
                              </a:cxn>
                              <a:cxn ang="0">
                                <a:pos x="connsiteX131" y="connsiteY131"/>
                              </a:cxn>
                              <a:cxn ang="0">
                                <a:pos x="connsiteX132" y="connsiteY132"/>
                              </a:cxn>
                              <a:cxn ang="0">
                                <a:pos x="connsiteX133" y="connsiteY133"/>
                              </a:cxn>
                              <a:cxn ang="0">
                                <a:pos x="connsiteX134" y="connsiteY134"/>
                              </a:cxn>
                              <a:cxn ang="0">
                                <a:pos x="connsiteX135" y="connsiteY135"/>
                              </a:cxn>
                              <a:cxn ang="0">
                                <a:pos x="connsiteX136" y="connsiteY136"/>
                              </a:cxn>
                              <a:cxn ang="0">
                                <a:pos x="connsiteX137" y="connsiteY137"/>
                              </a:cxn>
                              <a:cxn ang="0">
                                <a:pos x="connsiteX138" y="connsiteY138"/>
                              </a:cxn>
                              <a:cxn ang="0">
                                <a:pos x="connsiteX139" y="connsiteY139"/>
                              </a:cxn>
                              <a:cxn ang="0">
                                <a:pos x="connsiteX140" y="connsiteY140"/>
                              </a:cxn>
                              <a:cxn ang="0">
                                <a:pos x="connsiteX141" y="connsiteY141"/>
                              </a:cxn>
                              <a:cxn ang="0">
                                <a:pos x="connsiteX142" y="connsiteY142"/>
                              </a:cxn>
                              <a:cxn ang="0">
                                <a:pos x="connsiteX143" y="connsiteY143"/>
                              </a:cxn>
                            </a:cxnLst>
                            <a:rect l="l" t="t" r="r" b="b"/>
                            <a:pathLst>
                              <a:path w="8821152" h="4834689">
                                <a:moveTo>
                                  <a:pt x="2322094" y="4279231"/>
                                </a:moveTo>
                                <a:cubicBezTo>
                                  <a:pt x="2306052" y="4333373"/>
                                  <a:pt x="2247900" y="4385510"/>
                                  <a:pt x="2201779" y="4435642"/>
                                </a:cubicBezTo>
                                <a:cubicBezTo>
                                  <a:pt x="2155658" y="4485774"/>
                                  <a:pt x="2115552" y="4561974"/>
                                  <a:pt x="2045368" y="4580021"/>
                                </a:cubicBezTo>
                                <a:cubicBezTo>
                                  <a:pt x="1975184" y="4598068"/>
                                  <a:pt x="1864894" y="4574005"/>
                                  <a:pt x="1780673" y="4543926"/>
                                </a:cubicBezTo>
                                <a:cubicBezTo>
                                  <a:pt x="1696452" y="4513847"/>
                                  <a:pt x="1596189" y="4443663"/>
                                  <a:pt x="1540042" y="4399547"/>
                                </a:cubicBezTo>
                                <a:cubicBezTo>
                                  <a:pt x="1483895" y="4355431"/>
                                  <a:pt x="1457826" y="4335378"/>
                                  <a:pt x="1443789" y="4279231"/>
                                </a:cubicBezTo>
                                <a:cubicBezTo>
                                  <a:pt x="1429752" y="4223084"/>
                                  <a:pt x="1473868" y="4080710"/>
                                  <a:pt x="1455821" y="4062663"/>
                                </a:cubicBezTo>
                                <a:cubicBezTo>
                                  <a:pt x="1437774" y="4044616"/>
                                  <a:pt x="1405689" y="4138863"/>
                                  <a:pt x="1335505" y="4170947"/>
                                </a:cubicBezTo>
                                <a:cubicBezTo>
                                  <a:pt x="1265321" y="4203031"/>
                                  <a:pt x="1130968" y="4243136"/>
                                  <a:pt x="1034715" y="4255168"/>
                                </a:cubicBezTo>
                                <a:cubicBezTo>
                                  <a:pt x="938462" y="4267200"/>
                                  <a:pt x="840205" y="4271211"/>
                                  <a:pt x="757989" y="4243137"/>
                                </a:cubicBezTo>
                                <a:cubicBezTo>
                                  <a:pt x="675773" y="4215063"/>
                                  <a:pt x="577516" y="4148889"/>
                                  <a:pt x="541421" y="4086726"/>
                                </a:cubicBezTo>
                                <a:cubicBezTo>
                                  <a:pt x="505326" y="4024563"/>
                                  <a:pt x="563479" y="3906253"/>
                                  <a:pt x="541421" y="3870158"/>
                                </a:cubicBezTo>
                                <a:cubicBezTo>
                                  <a:pt x="519363" y="3834063"/>
                                  <a:pt x="469231" y="3896226"/>
                                  <a:pt x="409073" y="3870158"/>
                                </a:cubicBezTo>
                                <a:cubicBezTo>
                                  <a:pt x="348915" y="3844090"/>
                                  <a:pt x="228599" y="3781926"/>
                                  <a:pt x="180473" y="3713747"/>
                                </a:cubicBezTo>
                                <a:cubicBezTo>
                                  <a:pt x="132347" y="3645568"/>
                                  <a:pt x="106278" y="3545305"/>
                                  <a:pt x="120315" y="3461084"/>
                                </a:cubicBezTo>
                                <a:cubicBezTo>
                                  <a:pt x="134352" y="3376863"/>
                                  <a:pt x="224589" y="3250531"/>
                                  <a:pt x="264694" y="3208421"/>
                                </a:cubicBezTo>
                                <a:cubicBezTo>
                                  <a:pt x="304799" y="3166311"/>
                                  <a:pt x="383005" y="3238500"/>
                                  <a:pt x="360947" y="3208421"/>
                                </a:cubicBezTo>
                                <a:cubicBezTo>
                                  <a:pt x="338889" y="3178342"/>
                                  <a:pt x="188494" y="3104147"/>
                                  <a:pt x="132347" y="3027947"/>
                                </a:cubicBezTo>
                                <a:cubicBezTo>
                                  <a:pt x="76200" y="2951747"/>
                                  <a:pt x="8021" y="2841458"/>
                                  <a:pt x="24063" y="2751221"/>
                                </a:cubicBezTo>
                                <a:cubicBezTo>
                                  <a:pt x="40105" y="2660984"/>
                                  <a:pt x="172453" y="2536658"/>
                                  <a:pt x="228600" y="2486526"/>
                                </a:cubicBezTo>
                                <a:cubicBezTo>
                                  <a:pt x="284747" y="2436394"/>
                                  <a:pt x="374984" y="2484520"/>
                                  <a:pt x="360947" y="2450431"/>
                                </a:cubicBezTo>
                                <a:cubicBezTo>
                                  <a:pt x="346910" y="2416342"/>
                                  <a:pt x="200526" y="2358189"/>
                                  <a:pt x="144379" y="2281989"/>
                                </a:cubicBezTo>
                                <a:cubicBezTo>
                                  <a:pt x="88232" y="2205789"/>
                                  <a:pt x="40105" y="2087478"/>
                                  <a:pt x="24063" y="1993231"/>
                                </a:cubicBezTo>
                                <a:cubicBezTo>
                                  <a:pt x="8021" y="1898984"/>
                                  <a:pt x="0" y="1828800"/>
                                  <a:pt x="48126" y="1716505"/>
                                </a:cubicBezTo>
                                <a:cubicBezTo>
                                  <a:pt x="96252" y="1604210"/>
                                  <a:pt x="196516" y="1405689"/>
                                  <a:pt x="312821" y="1319463"/>
                                </a:cubicBezTo>
                                <a:cubicBezTo>
                                  <a:pt x="429126" y="1233237"/>
                                  <a:pt x="703848" y="1277352"/>
                                  <a:pt x="745958" y="1199147"/>
                                </a:cubicBezTo>
                                <a:cubicBezTo>
                                  <a:pt x="788068" y="1120942"/>
                                  <a:pt x="591552" y="952499"/>
                                  <a:pt x="565484" y="850231"/>
                                </a:cubicBezTo>
                                <a:cubicBezTo>
                                  <a:pt x="539416" y="747963"/>
                                  <a:pt x="529389" y="691816"/>
                                  <a:pt x="589547" y="585537"/>
                                </a:cubicBezTo>
                                <a:cubicBezTo>
                                  <a:pt x="649705" y="479258"/>
                                  <a:pt x="782052" y="278732"/>
                                  <a:pt x="926431" y="212558"/>
                                </a:cubicBezTo>
                                <a:cubicBezTo>
                                  <a:pt x="1070810" y="146384"/>
                                  <a:pt x="1323474" y="168442"/>
                                  <a:pt x="1455821" y="188495"/>
                                </a:cubicBezTo>
                                <a:cubicBezTo>
                                  <a:pt x="1588168" y="208548"/>
                                  <a:pt x="1644315" y="274721"/>
                                  <a:pt x="1720515" y="332874"/>
                                </a:cubicBezTo>
                                <a:cubicBezTo>
                                  <a:pt x="1796715" y="391027"/>
                                  <a:pt x="1862889" y="563478"/>
                                  <a:pt x="1913021" y="537410"/>
                                </a:cubicBezTo>
                                <a:cubicBezTo>
                                  <a:pt x="1963153" y="511342"/>
                                  <a:pt x="1919037" y="260684"/>
                                  <a:pt x="2021305" y="176463"/>
                                </a:cubicBezTo>
                                <a:cubicBezTo>
                                  <a:pt x="2123573" y="92242"/>
                                  <a:pt x="2370221" y="32084"/>
                                  <a:pt x="2526631" y="32084"/>
                                </a:cubicBezTo>
                                <a:cubicBezTo>
                                  <a:pt x="2683041" y="32084"/>
                                  <a:pt x="2865521" y="126331"/>
                                  <a:pt x="2959768" y="176463"/>
                                </a:cubicBezTo>
                                <a:cubicBezTo>
                                  <a:pt x="3054015" y="226595"/>
                                  <a:pt x="3009899" y="346911"/>
                                  <a:pt x="3092115" y="332874"/>
                                </a:cubicBezTo>
                                <a:cubicBezTo>
                                  <a:pt x="3174331" y="318837"/>
                                  <a:pt x="3270584" y="120316"/>
                                  <a:pt x="3453063" y="92242"/>
                                </a:cubicBezTo>
                                <a:cubicBezTo>
                                  <a:pt x="3635542" y="64168"/>
                                  <a:pt x="4026568" y="114299"/>
                                  <a:pt x="4186989" y="164431"/>
                                </a:cubicBezTo>
                                <a:cubicBezTo>
                                  <a:pt x="4347410" y="214563"/>
                                  <a:pt x="4315326" y="411078"/>
                                  <a:pt x="4415589" y="393031"/>
                                </a:cubicBezTo>
                                <a:cubicBezTo>
                                  <a:pt x="4515852" y="374984"/>
                                  <a:pt x="4616115" y="112294"/>
                                  <a:pt x="4788568" y="56147"/>
                                </a:cubicBezTo>
                                <a:cubicBezTo>
                                  <a:pt x="4961021" y="0"/>
                                  <a:pt x="5261810" y="28073"/>
                                  <a:pt x="5450305" y="56147"/>
                                </a:cubicBezTo>
                                <a:cubicBezTo>
                                  <a:pt x="5638800" y="84221"/>
                                  <a:pt x="5811252" y="174457"/>
                                  <a:pt x="5919536" y="224589"/>
                                </a:cubicBezTo>
                                <a:cubicBezTo>
                                  <a:pt x="6027820" y="274721"/>
                                  <a:pt x="6013784" y="366963"/>
                                  <a:pt x="6100010" y="356937"/>
                                </a:cubicBezTo>
                                <a:cubicBezTo>
                                  <a:pt x="6186236" y="346911"/>
                                  <a:pt x="6328610" y="204536"/>
                                  <a:pt x="6436894" y="164431"/>
                                </a:cubicBezTo>
                                <a:cubicBezTo>
                                  <a:pt x="6545178" y="124326"/>
                                  <a:pt x="6637420" y="88231"/>
                                  <a:pt x="6749715" y="116305"/>
                                </a:cubicBezTo>
                                <a:cubicBezTo>
                                  <a:pt x="6862010" y="144379"/>
                                  <a:pt x="7040479" y="246648"/>
                                  <a:pt x="7110663" y="332874"/>
                                </a:cubicBezTo>
                                <a:cubicBezTo>
                                  <a:pt x="7180847" y="419100"/>
                                  <a:pt x="7098632" y="609600"/>
                                  <a:pt x="7170821" y="633663"/>
                                </a:cubicBezTo>
                                <a:cubicBezTo>
                                  <a:pt x="7243010" y="657726"/>
                                  <a:pt x="7395411" y="521368"/>
                                  <a:pt x="7543800" y="477252"/>
                                </a:cubicBezTo>
                                <a:cubicBezTo>
                                  <a:pt x="7692190" y="433136"/>
                                  <a:pt x="7896727" y="292768"/>
                                  <a:pt x="8061158" y="368968"/>
                                </a:cubicBezTo>
                                <a:cubicBezTo>
                                  <a:pt x="8225590" y="445168"/>
                                  <a:pt x="8472237" y="772026"/>
                                  <a:pt x="8530389" y="934452"/>
                                </a:cubicBezTo>
                                <a:cubicBezTo>
                                  <a:pt x="8588542" y="1096878"/>
                                  <a:pt x="8448173" y="1235242"/>
                                  <a:pt x="8410073" y="1343526"/>
                                </a:cubicBezTo>
                                <a:cubicBezTo>
                                  <a:pt x="8371973" y="1451810"/>
                                  <a:pt x="8263689" y="1491916"/>
                                  <a:pt x="8301789" y="1584158"/>
                                </a:cubicBezTo>
                                <a:cubicBezTo>
                                  <a:pt x="8339889" y="1676400"/>
                                  <a:pt x="8570494" y="1786690"/>
                                  <a:pt x="8638673" y="1896979"/>
                                </a:cubicBezTo>
                                <a:cubicBezTo>
                                  <a:pt x="8706852" y="2007268"/>
                                  <a:pt x="8724900" y="2137611"/>
                                  <a:pt x="8710863" y="2245895"/>
                                </a:cubicBezTo>
                                <a:cubicBezTo>
                                  <a:pt x="8696826" y="2354179"/>
                                  <a:pt x="8618620" y="2480510"/>
                                  <a:pt x="8554452" y="2546684"/>
                                </a:cubicBezTo>
                                <a:cubicBezTo>
                                  <a:pt x="8490284" y="2612858"/>
                                  <a:pt x="8317831" y="2568742"/>
                                  <a:pt x="8325852" y="2642937"/>
                                </a:cubicBezTo>
                                <a:cubicBezTo>
                                  <a:pt x="8333873" y="2717132"/>
                                  <a:pt x="8530390" y="2831431"/>
                                  <a:pt x="8602579" y="2991852"/>
                                </a:cubicBezTo>
                                <a:cubicBezTo>
                                  <a:pt x="8674768" y="3152273"/>
                                  <a:pt x="8821152" y="3473116"/>
                                  <a:pt x="8758989" y="3605463"/>
                                </a:cubicBezTo>
                                <a:cubicBezTo>
                                  <a:pt x="8696826" y="3737810"/>
                                  <a:pt x="8229600" y="3785937"/>
                                  <a:pt x="8229600" y="3785937"/>
                                </a:cubicBezTo>
                                <a:cubicBezTo>
                                  <a:pt x="8087226" y="3834063"/>
                                  <a:pt x="7938836" y="3822032"/>
                                  <a:pt x="7904747" y="3894221"/>
                                </a:cubicBezTo>
                                <a:cubicBezTo>
                                  <a:pt x="7870658" y="3966410"/>
                                  <a:pt x="8029074" y="4096753"/>
                                  <a:pt x="8025063" y="4219074"/>
                                </a:cubicBezTo>
                                <a:cubicBezTo>
                                  <a:pt x="8021052" y="4341395"/>
                                  <a:pt x="8023058" y="4549942"/>
                                  <a:pt x="7880684" y="4628147"/>
                                </a:cubicBezTo>
                                <a:cubicBezTo>
                                  <a:pt x="7738310" y="4706352"/>
                                  <a:pt x="7371347" y="4708358"/>
                                  <a:pt x="7170821" y="4688305"/>
                                </a:cubicBezTo>
                                <a:cubicBezTo>
                                  <a:pt x="6970295" y="4668252"/>
                                  <a:pt x="6795837" y="4503821"/>
                                  <a:pt x="6677526" y="4507831"/>
                                </a:cubicBezTo>
                                <a:cubicBezTo>
                                  <a:pt x="6559216" y="4511842"/>
                                  <a:pt x="6585284" y="4664242"/>
                                  <a:pt x="6460958" y="4712368"/>
                                </a:cubicBezTo>
                                <a:cubicBezTo>
                                  <a:pt x="6336632" y="4760494"/>
                                  <a:pt x="5943600" y="4834689"/>
                                  <a:pt x="5931568" y="4796589"/>
                                </a:cubicBezTo>
                                <a:cubicBezTo>
                                  <a:pt x="5919536" y="4758489"/>
                                  <a:pt x="6296526" y="4582026"/>
                                  <a:pt x="6388768" y="4483768"/>
                                </a:cubicBezTo>
                                <a:cubicBezTo>
                                  <a:pt x="6481010" y="4385510"/>
                                  <a:pt x="6458953" y="4295274"/>
                                  <a:pt x="6485021" y="4207042"/>
                                </a:cubicBezTo>
                                <a:cubicBezTo>
                                  <a:pt x="6511090" y="4118811"/>
                                  <a:pt x="6531142" y="4016542"/>
                                  <a:pt x="6545179" y="3954379"/>
                                </a:cubicBezTo>
                                <a:cubicBezTo>
                                  <a:pt x="6559216" y="3892216"/>
                                  <a:pt x="6543174" y="3876174"/>
                                  <a:pt x="6569242" y="3834063"/>
                                </a:cubicBezTo>
                                <a:cubicBezTo>
                                  <a:pt x="6595310" y="3791952"/>
                                  <a:pt x="6611352" y="3769895"/>
                                  <a:pt x="6701589" y="3701716"/>
                                </a:cubicBezTo>
                                <a:cubicBezTo>
                                  <a:pt x="6791826" y="3633537"/>
                                  <a:pt x="6994358" y="3493168"/>
                                  <a:pt x="7110663" y="3424989"/>
                                </a:cubicBezTo>
                                <a:cubicBezTo>
                                  <a:pt x="7226968" y="3356810"/>
                                  <a:pt x="7335253" y="3326731"/>
                                  <a:pt x="7399421" y="3292642"/>
                                </a:cubicBezTo>
                                <a:cubicBezTo>
                                  <a:pt x="7463589" y="3258553"/>
                                  <a:pt x="7441531" y="3286626"/>
                                  <a:pt x="7495673" y="3220452"/>
                                </a:cubicBezTo>
                                <a:cubicBezTo>
                                  <a:pt x="7549815" y="3154278"/>
                                  <a:pt x="7688178" y="2981826"/>
                                  <a:pt x="7724273" y="2895600"/>
                                </a:cubicBezTo>
                                <a:cubicBezTo>
                                  <a:pt x="7760368" y="2809374"/>
                                  <a:pt x="7718258" y="2887579"/>
                                  <a:pt x="7712242" y="2703095"/>
                                </a:cubicBezTo>
                                <a:cubicBezTo>
                                  <a:pt x="7706226" y="2518611"/>
                                  <a:pt x="7684169" y="1961148"/>
                                  <a:pt x="7688179" y="1788695"/>
                                </a:cubicBezTo>
                                <a:cubicBezTo>
                                  <a:pt x="7692190" y="1616242"/>
                                  <a:pt x="7754352" y="1712495"/>
                                  <a:pt x="7736305" y="1668379"/>
                                </a:cubicBezTo>
                                <a:cubicBezTo>
                                  <a:pt x="7718258" y="1624263"/>
                                  <a:pt x="7619999" y="1534026"/>
                                  <a:pt x="7579894" y="1524000"/>
                                </a:cubicBezTo>
                                <a:cubicBezTo>
                                  <a:pt x="7539789" y="1513974"/>
                                  <a:pt x="7515726" y="1590174"/>
                                  <a:pt x="7495673" y="1608221"/>
                                </a:cubicBezTo>
                                <a:cubicBezTo>
                                  <a:pt x="7475620" y="1626268"/>
                                  <a:pt x="7459579" y="1632284"/>
                                  <a:pt x="7459579" y="1632284"/>
                                </a:cubicBezTo>
                                <a:cubicBezTo>
                                  <a:pt x="7357311" y="1700463"/>
                                  <a:pt x="7052510" y="1933074"/>
                                  <a:pt x="6882063" y="2017295"/>
                                </a:cubicBezTo>
                                <a:cubicBezTo>
                                  <a:pt x="6711616" y="2101516"/>
                                  <a:pt x="6505073" y="2179721"/>
                                  <a:pt x="6436894" y="2137610"/>
                                </a:cubicBezTo>
                                <a:cubicBezTo>
                                  <a:pt x="6368715" y="2095499"/>
                                  <a:pt x="6511089" y="1772652"/>
                                  <a:pt x="6472989" y="1764631"/>
                                </a:cubicBezTo>
                                <a:cubicBezTo>
                                  <a:pt x="6434889" y="1756610"/>
                                  <a:pt x="6200273" y="2121568"/>
                                  <a:pt x="6208294" y="2089484"/>
                                </a:cubicBezTo>
                                <a:cubicBezTo>
                                  <a:pt x="6216315" y="2057400"/>
                                  <a:pt x="6479004" y="1666373"/>
                                  <a:pt x="6521115" y="1572126"/>
                                </a:cubicBezTo>
                                <a:cubicBezTo>
                                  <a:pt x="6563226" y="1477879"/>
                                  <a:pt x="6501063" y="1532021"/>
                                  <a:pt x="6460958" y="1524000"/>
                                </a:cubicBezTo>
                                <a:cubicBezTo>
                                  <a:pt x="6420853" y="1515979"/>
                                  <a:pt x="6332621" y="1526005"/>
                                  <a:pt x="6280484" y="1524000"/>
                                </a:cubicBezTo>
                                <a:cubicBezTo>
                                  <a:pt x="6228347" y="1521995"/>
                                  <a:pt x="6222331" y="1524000"/>
                                  <a:pt x="6148136" y="1511968"/>
                                </a:cubicBezTo>
                                <a:cubicBezTo>
                                  <a:pt x="6073941" y="1499936"/>
                                  <a:pt x="5883441" y="1459831"/>
                                  <a:pt x="5835315" y="1451810"/>
                                </a:cubicBezTo>
                                <a:cubicBezTo>
                                  <a:pt x="5787189" y="1443789"/>
                                  <a:pt x="5859379" y="1453816"/>
                                  <a:pt x="5859379" y="1463842"/>
                                </a:cubicBezTo>
                                <a:cubicBezTo>
                                  <a:pt x="5859379" y="1473868"/>
                                  <a:pt x="5883441" y="1503947"/>
                                  <a:pt x="5835315" y="1511968"/>
                                </a:cubicBezTo>
                                <a:cubicBezTo>
                                  <a:pt x="5787189" y="1519989"/>
                                  <a:pt x="5636795" y="1503947"/>
                                  <a:pt x="5570621" y="1511968"/>
                                </a:cubicBezTo>
                                <a:cubicBezTo>
                                  <a:pt x="5504447" y="1519989"/>
                                  <a:pt x="5472362" y="1556085"/>
                                  <a:pt x="5438273" y="1560095"/>
                                </a:cubicBezTo>
                                <a:cubicBezTo>
                                  <a:pt x="5404184" y="1564105"/>
                                  <a:pt x="5412205" y="1534026"/>
                                  <a:pt x="5366084" y="1536031"/>
                                </a:cubicBezTo>
                                <a:cubicBezTo>
                                  <a:pt x="5319963" y="1538036"/>
                                  <a:pt x="5161547" y="1572126"/>
                                  <a:pt x="5161547" y="1572126"/>
                                </a:cubicBezTo>
                                <a:cubicBezTo>
                                  <a:pt x="5105400" y="1582152"/>
                                  <a:pt x="5071310" y="1592179"/>
                                  <a:pt x="5029200" y="1596189"/>
                                </a:cubicBezTo>
                                <a:cubicBezTo>
                                  <a:pt x="4987090" y="1600199"/>
                                  <a:pt x="4908884" y="1596189"/>
                                  <a:pt x="4908884" y="1596189"/>
                                </a:cubicBezTo>
                                <a:cubicBezTo>
                                  <a:pt x="4848726" y="1596189"/>
                                  <a:pt x="4724399" y="1592179"/>
                                  <a:pt x="4668252" y="1596189"/>
                                </a:cubicBezTo>
                                <a:cubicBezTo>
                                  <a:pt x="4612105" y="1600199"/>
                                  <a:pt x="4626142" y="1622257"/>
                                  <a:pt x="4572000" y="1620252"/>
                                </a:cubicBezTo>
                                <a:cubicBezTo>
                                  <a:pt x="4517858" y="1618247"/>
                                  <a:pt x="4407568" y="1592179"/>
                                  <a:pt x="4343400" y="1584158"/>
                                </a:cubicBezTo>
                                <a:cubicBezTo>
                                  <a:pt x="4279232" y="1576137"/>
                                  <a:pt x="4261184" y="1572126"/>
                                  <a:pt x="4186989" y="1572126"/>
                                </a:cubicBezTo>
                                <a:cubicBezTo>
                                  <a:pt x="4112794" y="1572126"/>
                                  <a:pt x="3944352" y="1580148"/>
                                  <a:pt x="3898231" y="1584158"/>
                                </a:cubicBezTo>
                                <a:cubicBezTo>
                                  <a:pt x="3852110" y="1588169"/>
                                  <a:pt x="3944352" y="1600199"/>
                                  <a:pt x="3910263" y="1596189"/>
                                </a:cubicBezTo>
                                <a:cubicBezTo>
                                  <a:pt x="3876174" y="1592179"/>
                                  <a:pt x="3801978" y="1570121"/>
                                  <a:pt x="3693694" y="1560095"/>
                                </a:cubicBezTo>
                                <a:cubicBezTo>
                                  <a:pt x="3585410" y="1550069"/>
                                  <a:pt x="3332747" y="1534026"/>
                                  <a:pt x="3260558" y="1536031"/>
                                </a:cubicBezTo>
                                <a:cubicBezTo>
                                  <a:pt x="3188369" y="1538036"/>
                                  <a:pt x="3320716" y="1544052"/>
                                  <a:pt x="3260558" y="1572126"/>
                                </a:cubicBezTo>
                                <a:cubicBezTo>
                                  <a:pt x="3200400" y="1600200"/>
                                  <a:pt x="3013910" y="1676400"/>
                                  <a:pt x="2899610" y="1704474"/>
                                </a:cubicBezTo>
                                <a:cubicBezTo>
                                  <a:pt x="2785310" y="1732548"/>
                                  <a:pt x="2624890" y="1728537"/>
                                  <a:pt x="2574758" y="1740568"/>
                                </a:cubicBezTo>
                                <a:cubicBezTo>
                                  <a:pt x="2524627" y="1752600"/>
                                  <a:pt x="2582779" y="1704473"/>
                                  <a:pt x="2598821" y="1776663"/>
                                </a:cubicBezTo>
                                <a:cubicBezTo>
                                  <a:pt x="2614863" y="1848853"/>
                                  <a:pt x="2622884" y="2031331"/>
                                  <a:pt x="2671010" y="2173705"/>
                                </a:cubicBezTo>
                                <a:cubicBezTo>
                                  <a:pt x="2719136" y="2316079"/>
                                  <a:pt x="2823411" y="2518610"/>
                                  <a:pt x="2887579" y="2630905"/>
                                </a:cubicBezTo>
                                <a:cubicBezTo>
                                  <a:pt x="2951747" y="2743200"/>
                                  <a:pt x="3017921" y="2803358"/>
                                  <a:pt x="3056021" y="2847474"/>
                                </a:cubicBezTo>
                                <a:cubicBezTo>
                                  <a:pt x="3094121" y="2891590"/>
                                  <a:pt x="3074069" y="2847474"/>
                                  <a:pt x="3116179" y="2895600"/>
                                </a:cubicBezTo>
                                <a:cubicBezTo>
                                  <a:pt x="3158290" y="2943726"/>
                                  <a:pt x="3262563" y="3080084"/>
                                  <a:pt x="3308684" y="3136231"/>
                                </a:cubicBezTo>
                                <a:cubicBezTo>
                                  <a:pt x="3354805" y="3192378"/>
                                  <a:pt x="3362826" y="3182352"/>
                                  <a:pt x="3392905" y="3232484"/>
                                </a:cubicBezTo>
                                <a:cubicBezTo>
                                  <a:pt x="3422984" y="3282616"/>
                                  <a:pt x="3471111" y="3370847"/>
                                  <a:pt x="3489158" y="3437021"/>
                                </a:cubicBezTo>
                                <a:cubicBezTo>
                                  <a:pt x="3507205" y="3503195"/>
                                  <a:pt x="3495173" y="3577389"/>
                                  <a:pt x="3501189" y="3629526"/>
                                </a:cubicBezTo>
                                <a:cubicBezTo>
                                  <a:pt x="3507205" y="3681663"/>
                                  <a:pt x="3521242" y="3673642"/>
                                  <a:pt x="3525252" y="3749842"/>
                                </a:cubicBezTo>
                                <a:cubicBezTo>
                                  <a:pt x="3529262" y="3826042"/>
                                  <a:pt x="3561347" y="4018547"/>
                                  <a:pt x="3525252" y="4086726"/>
                                </a:cubicBezTo>
                                <a:cubicBezTo>
                                  <a:pt x="3489157" y="4154905"/>
                                  <a:pt x="3360821" y="4136858"/>
                                  <a:pt x="3308684" y="4158916"/>
                                </a:cubicBezTo>
                                <a:cubicBezTo>
                                  <a:pt x="3256547" y="4180974"/>
                                  <a:pt x="3264568" y="4209048"/>
                                  <a:pt x="3212431" y="4219074"/>
                                </a:cubicBezTo>
                                <a:cubicBezTo>
                                  <a:pt x="3160294" y="4229100"/>
                                  <a:pt x="3043989" y="4233111"/>
                                  <a:pt x="2995863" y="4219074"/>
                                </a:cubicBezTo>
                                <a:cubicBezTo>
                                  <a:pt x="2947737" y="4205037"/>
                                  <a:pt x="2939715" y="4197015"/>
                                  <a:pt x="2923673" y="4134852"/>
                                </a:cubicBezTo>
                                <a:cubicBezTo>
                                  <a:pt x="2907631" y="4072689"/>
                                  <a:pt x="2897605" y="3938337"/>
                                  <a:pt x="2899610" y="3846095"/>
                                </a:cubicBezTo>
                                <a:cubicBezTo>
                                  <a:pt x="2901615" y="3753853"/>
                                  <a:pt x="2929689" y="3675647"/>
                                  <a:pt x="2935705" y="3581400"/>
                                </a:cubicBezTo>
                                <a:cubicBezTo>
                                  <a:pt x="2941721" y="3487153"/>
                                  <a:pt x="2945731" y="3388894"/>
                                  <a:pt x="2935705" y="3280610"/>
                                </a:cubicBezTo>
                                <a:cubicBezTo>
                                  <a:pt x="2925679" y="3172326"/>
                                  <a:pt x="2917657" y="3045995"/>
                                  <a:pt x="2875547" y="2931695"/>
                                </a:cubicBezTo>
                                <a:cubicBezTo>
                                  <a:pt x="2833437" y="2817395"/>
                                  <a:pt x="2743200" y="2683042"/>
                                  <a:pt x="2683042" y="2594810"/>
                                </a:cubicBezTo>
                                <a:cubicBezTo>
                                  <a:pt x="2622884" y="2506578"/>
                                  <a:pt x="2586789" y="2486526"/>
                                  <a:pt x="2514600" y="2402305"/>
                                </a:cubicBezTo>
                                <a:cubicBezTo>
                                  <a:pt x="2442411" y="2318084"/>
                                  <a:pt x="2330116" y="2163679"/>
                                  <a:pt x="2249905" y="2089484"/>
                                </a:cubicBezTo>
                                <a:cubicBezTo>
                                  <a:pt x="2169694" y="2015289"/>
                                  <a:pt x="2083468" y="1995237"/>
                                  <a:pt x="2033336" y="1957137"/>
                                </a:cubicBezTo>
                                <a:cubicBezTo>
                                  <a:pt x="1983204" y="1919037"/>
                                  <a:pt x="2003257" y="1854868"/>
                                  <a:pt x="1949115" y="1860884"/>
                                </a:cubicBezTo>
                                <a:cubicBezTo>
                                  <a:pt x="1894973" y="1866900"/>
                                  <a:pt x="1746584" y="1959141"/>
                                  <a:pt x="1708484" y="1993231"/>
                                </a:cubicBezTo>
                                <a:cubicBezTo>
                                  <a:pt x="1670384" y="2027321"/>
                                  <a:pt x="1786689" y="1987216"/>
                                  <a:pt x="1720515" y="2065421"/>
                                </a:cubicBezTo>
                                <a:cubicBezTo>
                                  <a:pt x="1654341" y="2143626"/>
                                  <a:pt x="1421731" y="2346158"/>
                                  <a:pt x="1311442" y="2462463"/>
                                </a:cubicBezTo>
                                <a:cubicBezTo>
                                  <a:pt x="1201153" y="2578768"/>
                                  <a:pt x="1068805" y="2654968"/>
                                  <a:pt x="1058779" y="2763252"/>
                                </a:cubicBezTo>
                                <a:cubicBezTo>
                                  <a:pt x="1048753" y="2871536"/>
                                  <a:pt x="1193132" y="3033963"/>
                                  <a:pt x="1251284" y="3112168"/>
                                </a:cubicBezTo>
                                <a:cubicBezTo>
                                  <a:pt x="1309437" y="3190373"/>
                                  <a:pt x="1319463" y="3180347"/>
                                  <a:pt x="1407694" y="3232484"/>
                                </a:cubicBezTo>
                                <a:cubicBezTo>
                                  <a:pt x="1495926" y="3284621"/>
                                  <a:pt x="1672389" y="3366836"/>
                                  <a:pt x="1780673" y="3424989"/>
                                </a:cubicBezTo>
                                <a:cubicBezTo>
                                  <a:pt x="1888957" y="3483142"/>
                                  <a:pt x="1979195" y="3521242"/>
                                  <a:pt x="2057400" y="3581400"/>
                                </a:cubicBezTo>
                                <a:cubicBezTo>
                                  <a:pt x="2135605" y="3641558"/>
                                  <a:pt x="2209800" y="3697706"/>
                                  <a:pt x="2249905" y="3785937"/>
                                </a:cubicBezTo>
                                <a:cubicBezTo>
                                  <a:pt x="2290010" y="3874169"/>
                                  <a:pt x="2288005" y="4028573"/>
                                  <a:pt x="2298031" y="4110789"/>
                                </a:cubicBezTo>
                                <a:cubicBezTo>
                                  <a:pt x="2308057" y="4193005"/>
                                  <a:pt x="2338136" y="4225089"/>
                                  <a:pt x="2322094" y="4279231"/>
                                </a:cubicBezTo>
                                <a:close/>
                              </a:path>
                            </a:pathLst>
                          </a:custGeom>
                          <a:grpFill/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10" name="Freeform 9"/>
                          <p:cNvSpPr/>
                          <p:nvPr/>
                        </p:nvSpPr>
                        <p:spPr>
                          <a:xfrm>
                            <a:off x="1143000" y="2091489"/>
                            <a:ext cx="1656347" cy="2133600"/>
                          </a:xfrm>
                          <a:custGeom>
                            <a:avLst/>
                            <a:gdLst>
                              <a:gd name="connsiteX0" fmla="*/ 0 w 1054768"/>
                              <a:gd name="connsiteY0" fmla="*/ 745958 h 2133600"/>
                              <a:gd name="connsiteX1" fmla="*/ 577516 w 1054768"/>
                              <a:gd name="connsiteY1" fmla="*/ 1130969 h 2133600"/>
                              <a:gd name="connsiteX2" fmla="*/ 794084 w 1054768"/>
                              <a:gd name="connsiteY2" fmla="*/ 1359569 h 2133600"/>
                              <a:gd name="connsiteX3" fmla="*/ 914400 w 1054768"/>
                              <a:gd name="connsiteY3" fmla="*/ 1660358 h 2133600"/>
                              <a:gd name="connsiteX4" fmla="*/ 1022684 w 1054768"/>
                              <a:gd name="connsiteY4" fmla="*/ 2045369 h 2133600"/>
                              <a:gd name="connsiteX5" fmla="*/ 998621 w 1054768"/>
                              <a:gd name="connsiteY5" fmla="*/ 1130969 h 2133600"/>
                              <a:gd name="connsiteX6" fmla="*/ 685800 w 1054768"/>
                              <a:gd name="connsiteY6" fmla="*/ 360948 h 2133600"/>
                              <a:gd name="connsiteX7" fmla="*/ 433137 w 1054768"/>
                              <a:gd name="connsiteY7" fmla="*/ 0 h 21336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54768" h="2133600">
                                <a:moveTo>
                                  <a:pt x="0" y="745958"/>
                                </a:moveTo>
                                <a:cubicBezTo>
                                  <a:pt x="222584" y="887329"/>
                                  <a:pt x="445169" y="1028701"/>
                                  <a:pt x="577516" y="1130969"/>
                                </a:cubicBezTo>
                                <a:cubicBezTo>
                                  <a:pt x="709863" y="1233237"/>
                                  <a:pt x="737937" y="1271338"/>
                                  <a:pt x="794084" y="1359569"/>
                                </a:cubicBezTo>
                                <a:cubicBezTo>
                                  <a:pt x="850231" y="1447800"/>
                                  <a:pt x="876300" y="1546058"/>
                                  <a:pt x="914400" y="1660358"/>
                                </a:cubicBezTo>
                                <a:cubicBezTo>
                                  <a:pt x="952500" y="1774658"/>
                                  <a:pt x="1008647" y="2133600"/>
                                  <a:pt x="1022684" y="2045369"/>
                                </a:cubicBezTo>
                                <a:cubicBezTo>
                                  <a:pt x="1036721" y="1957138"/>
                                  <a:pt x="1054768" y="1411706"/>
                                  <a:pt x="998621" y="1130969"/>
                                </a:cubicBezTo>
                                <a:cubicBezTo>
                                  <a:pt x="942474" y="850232"/>
                                  <a:pt x="780047" y="549443"/>
                                  <a:pt x="685800" y="360948"/>
                                </a:cubicBezTo>
                                <a:cubicBezTo>
                                  <a:pt x="591553" y="172453"/>
                                  <a:pt x="512345" y="86226"/>
                                  <a:pt x="433137" y="0"/>
                                </a:cubicBezTo>
                              </a:path>
                            </a:pathLst>
                          </a:custGeom>
                          <a:grpFill/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</p:grpSp>
                </p:grpSp>
                <p:sp>
                  <p:nvSpPr>
                    <p:cNvPr id="68" name="Freeform 67"/>
                    <p:cNvSpPr/>
                    <p:nvPr/>
                  </p:nvSpPr>
                  <p:spPr>
                    <a:xfrm>
                      <a:off x="4644189" y="3563352"/>
                      <a:ext cx="527385" cy="1018673"/>
                    </a:xfrm>
                    <a:custGeom>
                      <a:avLst/>
                      <a:gdLst>
                        <a:gd name="connsiteX0" fmla="*/ 493295 w 527385"/>
                        <a:gd name="connsiteY0" fmla="*/ 6016 h 1018673"/>
                        <a:gd name="connsiteX1" fmla="*/ 240632 w 527385"/>
                        <a:gd name="connsiteY1" fmla="*/ 198521 h 1018673"/>
                        <a:gd name="connsiteX2" fmla="*/ 84222 w 527385"/>
                        <a:gd name="connsiteY2" fmla="*/ 294774 h 1018673"/>
                        <a:gd name="connsiteX3" fmla="*/ 24064 w 527385"/>
                        <a:gd name="connsiteY3" fmla="*/ 354931 h 1018673"/>
                        <a:gd name="connsiteX4" fmla="*/ 0 w 527385"/>
                        <a:gd name="connsiteY4" fmla="*/ 607595 h 1018673"/>
                        <a:gd name="connsiteX5" fmla="*/ 24064 w 527385"/>
                        <a:gd name="connsiteY5" fmla="*/ 908384 h 1018673"/>
                        <a:gd name="connsiteX6" fmla="*/ 48127 w 527385"/>
                        <a:gd name="connsiteY6" fmla="*/ 968542 h 1018673"/>
                        <a:gd name="connsiteX7" fmla="*/ 180474 w 527385"/>
                        <a:gd name="connsiteY7" fmla="*/ 1016668 h 1018673"/>
                        <a:gd name="connsiteX8" fmla="*/ 312822 w 527385"/>
                        <a:gd name="connsiteY8" fmla="*/ 956510 h 1018673"/>
                        <a:gd name="connsiteX9" fmla="*/ 372979 w 527385"/>
                        <a:gd name="connsiteY9" fmla="*/ 920416 h 1018673"/>
                        <a:gd name="connsiteX10" fmla="*/ 409074 w 527385"/>
                        <a:gd name="connsiteY10" fmla="*/ 499310 h 1018673"/>
                        <a:gd name="connsiteX11" fmla="*/ 445169 w 527385"/>
                        <a:gd name="connsiteY11" fmla="*/ 162426 h 1018673"/>
                        <a:gd name="connsiteX12" fmla="*/ 493295 w 527385"/>
                        <a:gd name="connsiteY12" fmla="*/ 6016 h 10186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527385" h="1018673">
                          <a:moveTo>
                            <a:pt x="493295" y="6016"/>
                          </a:moveTo>
                          <a:cubicBezTo>
                            <a:pt x="459206" y="12032"/>
                            <a:pt x="308811" y="150395"/>
                            <a:pt x="240632" y="198521"/>
                          </a:cubicBezTo>
                          <a:cubicBezTo>
                            <a:pt x="172453" y="246647"/>
                            <a:pt x="120317" y="268706"/>
                            <a:pt x="84222" y="294774"/>
                          </a:cubicBezTo>
                          <a:cubicBezTo>
                            <a:pt x="48127" y="320842"/>
                            <a:pt x="38101" y="302794"/>
                            <a:pt x="24064" y="354931"/>
                          </a:cubicBezTo>
                          <a:cubicBezTo>
                            <a:pt x="10027" y="407068"/>
                            <a:pt x="0" y="515353"/>
                            <a:pt x="0" y="607595"/>
                          </a:cubicBezTo>
                          <a:cubicBezTo>
                            <a:pt x="0" y="699837"/>
                            <a:pt x="16043" y="848226"/>
                            <a:pt x="24064" y="908384"/>
                          </a:cubicBezTo>
                          <a:cubicBezTo>
                            <a:pt x="32085" y="968542"/>
                            <a:pt x="22059" y="950495"/>
                            <a:pt x="48127" y="968542"/>
                          </a:cubicBezTo>
                          <a:cubicBezTo>
                            <a:pt x="74195" y="986589"/>
                            <a:pt x="136358" y="1018673"/>
                            <a:pt x="180474" y="1016668"/>
                          </a:cubicBezTo>
                          <a:cubicBezTo>
                            <a:pt x="224590" y="1014663"/>
                            <a:pt x="280738" y="972552"/>
                            <a:pt x="312822" y="956510"/>
                          </a:cubicBezTo>
                          <a:cubicBezTo>
                            <a:pt x="344906" y="940468"/>
                            <a:pt x="356937" y="996616"/>
                            <a:pt x="372979" y="920416"/>
                          </a:cubicBezTo>
                          <a:cubicBezTo>
                            <a:pt x="389021" y="844216"/>
                            <a:pt x="397042" y="625642"/>
                            <a:pt x="409074" y="499310"/>
                          </a:cubicBezTo>
                          <a:cubicBezTo>
                            <a:pt x="421106" y="372978"/>
                            <a:pt x="435143" y="242636"/>
                            <a:pt x="445169" y="162426"/>
                          </a:cubicBezTo>
                          <a:cubicBezTo>
                            <a:pt x="455195" y="82216"/>
                            <a:pt x="527385" y="0"/>
                            <a:pt x="493295" y="6016"/>
                          </a:cubicBezTo>
                          <a:close/>
                        </a:path>
                      </a:pathLst>
                    </a:custGeom>
                    <a:grpFill/>
                    <a:ln>
                      <a:solidFill>
                        <a:schemeClr val="accent6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</p:grpSp>
      <p:sp>
        <p:nvSpPr>
          <p:cNvPr id="69" name="Freeform 68"/>
          <p:cNvSpPr/>
          <p:nvPr/>
        </p:nvSpPr>
        <p:spPr>
          <a:xfrm>
            <a:off x="4648200" y="4501815"/>
            <a:ext cx="381000" cy="842211"/>
          </a:xfrm>
          <a:custGeom>
            <a:avLst/>
            <a:gdLst>
              <a:gd name="connsiteX0" fmla="*/ 38100 w 423111"/>
              <a:gd name="connsiteY0" fmla="*/ 42111 h 842211"/>
              <a:gd name="connsiteX1" fmla="*/ 158415 w 423111"/>
              <a:gd name="connsiteY1" fmla="*/ 78205 h 842211"/>
              <a:gd name="connsiteX2" fmla="*/ 302794 w 423111"/>
              <a:gd name="connsiteY2" fmla="*/ 54142 h 842211"/>
              <a:gd name="connsiteX3" fmla="*/ 411079 w 423111"/>
              <a:gd name="connsiteY3" fmla="*/ 6016 h 842211"/>
              <a:gd name="connsiteX4" fmla="*/ 374984 w 423111"/>
              <a:gd name="connsiteY4" fmla="*/ 90237 h 842211"/>
              <a:gd name="connsiteX5" fmla="*/ 266700 w 423111"/>
              <a:gd name="connsiteY5" fmla="*/ 415089 h 842211"/>
              <a:gd name="connsiteX6" fmla="*/ 38100 w 423111"/>
              <a:gd name="connsiteY6" fmla="*/ 812132 h 842211"/>
              <a:gd name="connsiteX7" fmla="*/ 38100 w 423111"/>
              <a:gd name="connsiteY7" fmla="*/ 595563 h 842211"/>
              <a:gd name="connsiteX8" fmla="*/ 38100 w 423111"/>
              <a:gd name="connsiteY8" fmla="*/ 415089 h 842211"/>
              <a:gd name="connsiteX9" fmla="*/ 38100 w 423111"/>
              <a:gd name="connsiteY9" fmla="*/ 222584 h 842211"/>
              <a:gd name="connsiteX10" fmla="*/ 38100 w 423111"/>
              <a:gd name="connsiteY10" fmla="*/ 42111 h 84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3111" h="842211">
                <a:moveTo>
                  <a:pt x="38100" y="42111"/>
                </a:moveTo>
                <a:cubicBezTo>
                  <a:pt x="76199" y="59155"/>
                  <a:pt x="114299" y="76200"/>
                  <a:pt x="158415" y="78205"/>
                </a:cubicBezTo>
                <a:cubicBezTo>
                  <a:pt x="202531" y="80210"/>
                  <a:pt x="260683" y="66174"/>
                  <a:pt x="302794" y="54142"/>
                </a:cubicBezTo>
                <a:cubicBezTo>
                  <a:pt x="344905" y="42111"/>
                  <a:pt x="399047" y="0"/>
                  <a:pt x="411079" y="6016"/>
                </a:cubicBezTo>
                <a:cubicBezTo>
                  <a:pt x="423111" y="12032"/>
                  <a:pt x="399047" y="22058"/>
                  <a:pt x="374984" y="90237"/>
                </a:cubicBezTo>
                <a:cubicBezTo>
                  <a:pt x="350921" y="158416"/>
                  <a:pt x="322847" y="294773"/>
                  <a:pt x="266700" y="415089"/>
                </a:cubicBezTo>
                <a:cubicBezTo>
                  <a:pt x="210553" y="535405"/>
                  <a:pt x="76200" y="782053"/>
                  <a:pt x="38100" y="812132"/>
                </a:cubicBezTo>
                <a:cubicBezTo>
                  <a:pt x="0" y="842211"/>
                  <a:pt x="38100" y="595563"/>
                  <a:pt x="38100" y="595563"/>
                </a:cubicBezTo>
                <a:lnTo>
                  <a:pt x="38100" y="415089"/>
                </a:lnTo>
                <a:lnTo>
                  <a:pt x="38100" y="222584"/>
                </a:lnTo>
                <a:lnTo>
                  <a:pt x="38100" y="4211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 rot="17866953">
            <a:off x="4982969" y="3023805"/>
            <a:ext cx="18209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State DOT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 rot="16681782">
            <a:off x="2262189" y="3296339"/>
            <a:ext cx="3662239" cy="6778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r"/>
            <a:r>
              <a:rPr lang="en-US" dirty="0" smtClean="0"/>
              <a:t>Researchers  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 rot="19111061">
            <a:off x="3282358" y="4875049"/>
            <a:ext cx="3662239" cy="6778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r"/>
            <a:r>
              <a:rPr lang="en-US" dirty="0" smtClean="0"/>
              <a:t>Regional Agency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 rot="3568937">
            <a:off x="1033295" y="3407059"/>
            <a:ext cx="3662239" cy="6778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dirty="0" smtClean="0"/>
              <a:t>Local Agency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 rot="17897915">
            <a:off x="3385927" y="2009514"/>
            <a:ext cx="3236681" cy="51608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dirty="0" smtClean="0"/>
              <a:t>Local Agency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 rot="19111061">
            <a:off x="2660779" y="3229414"/>
            <a:ext cx="3662239" cy="6778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r"/>
            <a:r>
              <a:rPr lang="en-US" dirty="0" smtClean="0"/>
              <a:t>Local Agency</a:t>
            </a:r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1066800" y="958515"/>
            <a:ext cx="6781800" cy="152400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800" dirty="0" smtClean="0"/>
              <a:t>Non-motorized Traffic Data</a:t>
            </a:r>
            <a:endParaRPr lang="en-US" sz="2800" dirty="0"/>
          </a:p>
        </p:txBody>
      </p:sp>
      <p:sp>
        <p:nvSpPr>
          <p:cNvPr id="83" name="TextBox 82"/>
          <p:cNvSpPr txBox="1"/>
          <p:nvPr/>
        </p:nvSpPr>
        <p:spPr>
          <a:xfrm rot="16488960">
            <a:off x="3935371" y="4312696"/>
            <a:ext cx="111678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State DOT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6481246" y="6533412"/>
            <a:ext cx="11993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Source: Nordback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38264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234176" y="6071919"/>
            <a:ext cx="9378176" cy="964501"/>
            <a:chOff x="-234176" y="6071919"/>
            <a:chExt cx="9378176" cy="964501"/>
          </a:xfrm>
        </p:grpSpPr>
        <p:sp>
          <p:nvSpPr>
            <p:cNvPr id="80" name="Oval 79"/>
            <p:cNvSpPr/>
            <p:nvPr/>
          </p:nvSpPr>
          <p:spPr>
            <a:xfrm>
              <a:off x="2712142" y="6071919"/>
              <a:ext cx="3869474" cy="7471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-234176" y="6289288"/>
              <a:ext cx="3869474" cy="7471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5274526" y="6262346"/>
              <a:ext cx="3869474" cy="7471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Freeform 69"/>
          <p:cNvSpPr/>
          <p:nvPr/>
        </p:nvSpPr>
        <p:spPr>
          <a:xfrm>
            <a:off x="4038601" y="4355430"/>
            <a:ext cx="380999" cy="950495"/>
          </a:xfrm>
          <a:custGeom>
            <a:avLst/>
            <a:gdLst>
              <a:gd name="connsiteX0" fmla="*/ 66174 w 403058"/>
              <a:gd name="connsiteY0" fmla="*/ 20053 h 950495"/>
              <a:gd name="connsiteX1" fmla="*/ 198521 w 403058"/>
              <a:gd name="connsiteY1" fmla="*/ 68180 h 950495"/>
              <a:gd name="connsiteX2" fmla="*/ 378995 w 403058"/>
              <a:gd name="connsiteY2" fmla="*/ 68180 h 950495"/>
              <a:gd name="connsiteX3" fmla="*/ 342900 w 403058"/>
              <a:gd name="connsiteY3" fmla="*/ 284748 h 950495"/>
              <a:gd name="connsiteX4" fmla="*/ 294774 w 403058"/>
              <a:gd name="connsiteY4" fmla="*/ 537411 h 950495"/>
              <a:gd name="connsiteX5" fmla="*/ 234616 w 403058"/>
              <a:gd name="connsiteY5" fmla="*/ 838201 h 950495"/>
              <a:gd name="connsiteX6" fmla="*/ 210553 w 403058"/>
              <a:gd name="connsiteY6" fmla="*/ 946485 h 950495"/>
              <a:gd name="connsiteX7" fmla="*/ 126332 w 403058"/>
              <a:gd name="connsiteY7" fmla="*/ 814138 h 950495"/>
              <a:gd name="connsiteX8" fmla="*/ 54142 w 403058"/>
              <a:gd name="connsiteY8" fmla="*/ 633664 h 950495"/>
              <a:gd name="connsiteX9" fmla="*/ 6016 w 403058"/>
              <a:gd name="connsiteY9" fmla="*/ 429127 h 950495"/>
              <a:gd name="connsiteX10" fmla="*/ 18048 w 403058"/>
              <a:gd name="connsiteY10" fmla="*/ 188496 h 950495"/>
              <a:gd name="connsiteX11" fmla="*/ 66174 w 403058"/>
              <a:gd name="connsiteY11" fmla="*/ 20053 h 95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058" h="950495">
                <a:moveTo>
                  <a:pt x="66174" y="20053"/>
                </a:moveTo>
                <a:cubicBezTo>
                  <a:pt x="96253" y="0"/>
                  <a:pt x="146384" y="60159"/>
                  <a:pt x="198521" y="68180"/>
                </a:cubicBezTo>
                <a:cubicBezTo>
                  <a:pt x="250658" y="76201"/>
                  <a:pt x="354932" y="32085"/>
                  <a:pt x="378995" y="68180"/>
                </a:cubicBezTo>
                <a:cubicBezTo>
                  <a:pt x="403058" y="104275"/>
                  <a:pt x="356937" y="206543"/>
                  <a:pt x="342900" y="284748"/>
                </a:cubicBezTo>
                <a:cubicBezTo>
                  <a:pt x="328863" y="362953"/>
                  <a:pt x="312821" y="445169"/>
                  <a:pt x="294774" y="537411"/>
                </a:cubicBezTo>
                <a:cubicBezTo>
                  <a:pt x="276727" y="629653"/>
                  <a:pt x="248653" y="770022"/>
                  <a:pt x="234616" y="838201"/>
                </a:cubicBezTo>
                <a:cubicBezTo>
                  <a:pt x="220579" y="906380"/>
                  <a:pt x="228600" y="950495"/>
                  <a:pt x="210553" y="946485"/>
                </a:cubicBezTo>
                <a:cubicBezTo>
                  <a:pt x="192506" y="942475"/>
                  <a:pt x="152400" y="866275"/>
                  <a:pt x="126332" y="814138"/>
                </a:cubicBezTo>
                <a:cubicBezTo>
                  <a:pt x="100264" y="762001"/>
                  <a:pt x="74195" y="697833"/>
                  <a:pt x="54142" y="633664"/>
                </a:cubicBezTo>
                <a:cubicBezTo>
                  <a:pt x="34089" y="569496"/>
                  <a:pt x="12032" y="503322"/>
                  <a:pt x="6016" y="429127"/>
                </a:cubicBezTo>
                <a:cubicBezTo>
                  <a:pt x="0" y="354932"/>
                  <a:pt x="8022" y="256675"/>
                  <a:pt x="18048" y="188496"/>
                </a:cubicBezTo>
                <a:cubicBezTo>
                  <a:pt x="28074" y="120317"/>
                  <a:pt x="36095" y="40106"/>
                  <a:pt x="66174" y="2005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1096879" y="1536030"/>
            <a:ext cx="6791826" cy="5626770"/>
          </a:xfrm>
          <a:custGeom>
            <a:avLst/>
            <a:gdLst>
              <a:gd name="connsiteX0" fmla="*/ 5123447 w 6791826"/>
              <a:gd name="connsiteY0" fmla="*/ 5606717 h 5626770"/>
              <a:gd name="connsiteX1" fmla="*/ 4750468 w 6791826"/>
              <a:gd name="connsiteY1" fmla="*/ 5498432 h 5626770"/>
              <a:gd name="connsiteX2" fmla="*/ 4413584 w 6791826"/>
              <a:gd name="connsiteY2" fmla="*/ 5354053 h 5626770"/>
              <a:gd name="connsiteX3" fmla="*/ 4197016 w 6791826"/>
              <a:gd name="connsiteY3" fmla="*/ 5221706 h 5626770"/>
              <a:gd name="connsiteX4" fmla="*/ 3980447 w 6791826"/>
              <a:gd name="connsiteY4" fmla="*/ 4932948 h 5626770"/>
              <a:gd name="connsiteX5" fmla="*/ 3884195 w 6791826"/>
              <a:gd name="connsiteY5" fmla="*/ 4559969 h 5626770"/>
              <a:gd name="connsiteX6" fmla="*/ 3944353 w 6791826"/>
              <a:gd name="connsiteY6" fmla="*/ 4211053 h 5626770"/>
              <a:gd name="connsiteX7" fmla="*/ 4281237 w 6791826"/>
              <a:gd name="connsiteY7" fmla="*/ 3886201 h 5626770"/>
              <a:gd name="connsiteX8" fmla="*/ 5267826 w 6791826"/>
              <a:gd name="connsiteY8" fmla="*/ 3104148 h 5626770"/>
              <a:gd name="connsiteX9" fmla="*/ 5448300 w 6791826"/>
              <a:gd name="connsiteY9" fmla="*/ 2887580 h 5626770"/>
              <a:gd name="connsiteX10" fmla="*/ 5508458 w 6791826"/>
              <a:gd name="connsiteY10" fmla="*/ 2598822 h 5626770"/>
              <a:gd name="connsiteX11" fmla="*/ 5580647 w 6791826"/>
              <a:gd name="connsiteY11" fmla="*/ 2346159 h 5626770"/>
              <a:gd name="connsiteX12" fmla="*/ 6073942 w 6791826"/>
              <a:gd name="connsiteY12" fmla="*/ 1985211 h 5626770"/>
              <a:gd name="connsiteX13" fmla="*/ 6495047 w 6791826"/>
              <a:gd name="connsiteY13" fmla="*/ 1768643 h 5626770"/>
              <a:gd name="connsiteX14" fmla="*/ 6759742 w 6791826"/>
              <a:gd name="connsiteY14" fmla="*/ 1335506 h 5626770"/>
              <a:gd name="connsiteX15" fmla="*/ 6687553 w 6791826"/>
              <a:gd name="connsiteY15" fmla="*/ 1335506 h 5626770"/>
              <a:gd name="connsiteX16" fmla="*/ 6531142 w 6791826"/>
              <a:gd name="connsiteY16" fmla="*/ 1467853 h 5626770"/>
              <a:gd name="connsiteX17" fmla="*/ 6049879 w 6791826"/>
              <a:gd name="connsiteY17" fmla="*/ 1696453 h 5626770"/>
              <a:gd name="connsiteX18" fmla="*/ 5941595 w 6791826"/>
              <a:gd name="connsiteY18" fmla="*/ 1696453 h 5626770"/>
              <a:gd name="connsiteX19" fmla="*/ 5989721 w 6791826"/>
              <a:gd name="connsiteY19" fmla="*/ 1479885 h 5626770"/>
              <a:gd name="connsiteX20" fmla="*/ 6266447 w 6791826"/>
              <a:gd name="connsiteY20" fmla="*/ 962527 h 5626770"/>
              <a:gd name="connsiteX21" fmla="*/ 6687553 w 6791826"/>
              <a:gd name="connsiteY21" fmla="*/ 324853 h 5626770"/>
              <a:gd name="connsiteX22" fmla="*/ 6615363 w 6791826"/>
              <a:gd name="connsiteY22" fmla="*/ 108285 h 5626770"/>
              <a:gd name="connsiteX23" fmla="*/ 6519110 w 6791826"/>
              <a:gd name="connsiteY23" fmla="*/ 168443 h 5626770"/>
              <a:gd name="connsiteX24" fmla="*/ 6350668 w 6791826"/>
              <a:gd name="connsiteY24" fmla="*/ 445169 h 5626770"/>
              <a:gd name="connsiteX25" fmla="*/ 6073942 w 6791826"/>
              <a:gd name="connsiteY25" fmla="*/ 962527 h 5626770"/>
              <a:gd name="connsiteX26" fmla="*/ 5845342 w 6791826"/>
              <a:gd name="connsiteY26" fmla="*/ 1371601 h 5626770"/>
              <a:gd name="connsiteX27" fmla="*/ 5544553 w 6791826"/>
              <a:gd name="connsiteY27" fmla="*/ 1925053 h 5626770"/>
              <a:gd name="connsiteX28" fmla="*/ 5291889 w 6791826"/>
              <a:gd name="connsiteY28" fmla="*/ 2286001 h 5626770"/>
              <a:gd name="connsiteX29" fmla="*/ 5159542 w 6791826"/>
              <a:gd name="connsiteY29" fmla="*/ 2634917 h 5626770"/>
              <a:gd name="connsiteX30" fmla="*/ 4967037 w 6791826"/>
              <a:gd name="connsiteY30" fmla="*/ 2851485 h 5626770"/>
              <a:gd name="connsiteX31" fmla="*/ 4810626 w 6791826"/>
              <a:gd name="connsiteY31" fmla="*/ 3019927 h 5626770"/>
              <a:gd name="connsiteX32" fmla="*/ 4774532 w 6791826"/>
              <a:gd name="connsiteY32" fmla="*/ 3031959 h 5626770"/>
              <a:gd name="connsiteX33" fmla="*/ 4906879 w 6791826"/>
              <a:gd name="connsiteY33" fmla="*/ 2779296 h 5626770"/>
              <a:gd name="connsiteX34" fmla="*/ 5135479 w 6791826"/>
              <a:gd name="connsiteY34" fmla="*/ 2406317 h 5626770"/>
              <a:gd name="connsiteX35" fmla="*/ 5448300 w 6791826"/>
              <a:gd name="connsiteY35" fmla="*/ 1876927 h 5626770"/>
              <a:gd name="connsiteX36" fmla="*/ 5640805 w 6791826"/>
              <a:gd name="connsiteY36" fmla="*/ 1600201 h 5626770"/>
              <a:gd name="connsiteX37" fmla="*/ 5712995 w 6791826"/>
              <a:gd name="connsiteY37" fmla="*/ 1371601 h 5626770"/>
              <a:gd name="connsiteX38" fmla="*/ 5893468 w 6791826"/>
              <a:gd name="connsiteY38" fmla="*/ 589548 h 5626770"/>
              <a:gd name="connsiteX39" fmla="*/ 5797216 w 6791826"/>
              <a:gd name="connsiteY39" fmla="*/ 505327 h 5626770"/>
              <a:gd name="connsiteX40" fmla="*/ 5773153 w 6791826"/>
              <a:gd name="connsiteY40" fmla="*/ 625643 h 5626770"/>
              <a:gd name="connsiteX41" fmla="*/ 5688932 w 6791826"/>
              <a:gd name="connsiteY41" fmla="*/ 938464 h 5626770"/>
              <a:gd name="connsiteX42" fmla="*/ 5508458 w 6791826"/>
              <a:gd name="connsiteY42" fmla="*/ 1491917 h 5626770"/>
              <a:gd name="connsiteX43" fmla="*/ 5436268 w 6791826"/>
              <a:gd name="connsiteY43" fmla="*/ 1648327 h 5626770"/>
              <a:gd name="connsiteX44" fmla="*/ 5279858 w 6791826"/>
              <a:gd name="connsiteY44" fmla="*/ 1900990 h 5626770"/>
              <a:gd name="connsiteX45" fmla="*/ 5015163 w 6791826"/>
              <a:gd name="connsiteY45" fmla="*/ 2249906 h 5626770"/>
              <a:gd name="connsiteX46" fmla="*/ 4942974 w 6791826"/>
              <a:gd name="connsiteY46" fmla="*/ 2370222 h 5626770"/>
              <a:gd name="connsiteX47" fmla="*/ 4726405 w 6791826"/>
              <a:gd name="connsiteY47" fmla="*/ 2695074 h 5626770"/>
              <a:gd name="connsiteX48" fmla="*/ 4569995 w 6791826"/>
              <a:gd name="connsiteY48" fmla="*/ 2971801 h 5626770"/>
              <a:gd name="connsiteX49" fmla="*/ 4473742 w 6791826"/>
              <a:gd name="connsiteY49" fmla="*/ 3140243 h 5626770"/>
              <a:gd name="connsiteX50" fmla="*/ 4293268 w 6791826"/>
              <a:gd name="connsiteY50" fmla="*/ 3404938 h 5626770"/>
              <a:gd name="connsiteX51" fmla="*/ 4257174 w 6791826"/>
              <a:gd name="connsiteY51" fmla="*/ 3429001 h 5626770"/>
              <a:gd name="connsiteX52" fmla="*/ 4329363 w 6791826"/>
              <a:gd name="connsiteY52" fmla="*/ 3224464 h 5626770"/>
              <a:gd name="connsiteX53" fmla="*/ 4401553 w 6791826"/>
              <a:gd name="connsiteY53" fmla="*/ 2887580 h 5626770"/>
              <a:gd name="connsiteX54" fmla="*/ 4521868 w 6791826"/>
              <a:gd name="connsiteY54" fmla="*/ 2502569 h 5626770"/>
              <a:gd name="connsiteX55" fmla="*/ 4642184 w 6791826"/>
              <a:gd name="connsiteY55" fmla="*/ 2249906 h 5626770"/>
              <a:gd name="connsiteX56" fmla="*/ 4870784 w 6791826"/>
              <a:gd name="connsiteY56" fmla="*/ 1780674 h 5626770"/>
              <a:gd name="connsiteX57" fmla="*/ 5424237 w 6791826"/>
              <a:gd name="connsiteY57" fmla="*/ 721896 h 5626770"/>
              <a:gd name="connsiteX58" fmla="*/ 5436268 w 6791826"/>
              <a:gd name="connsiteY58" fmla="*/ 553453 h 5626770"/>
              <a:gd name="connsiteX59" fmla="*/ 5460332 w 6791826"/>
              <a:gd name="connsiteY59" fmla="*/ 372980 h 5626770"/>
              <a:gd name="connsiteX60" fmla="*/ 5123447 w 6791826"/>
              <a:gd name="connsiteY60" fmla="*/ 938464 h 5626770"/>
              <a:gd name="connsiteX61" fmla="*/ 4774532 w 6791826"/>
              <a:gd name="connsiteY61" fmla="*/ 1479885 h 5626770"/>
              <a:gd name="connsiteX62" fmla="*/ 4618121 w 6791826"/>
              <a:gd name="connsiteY62" fmla="*/ 1780674 h 5626770"/>
              <a:gd name="connsiteX63" fmla="*/ 4317332 w 6791826"/>
              <a:gd name="connsiteY63" fmla="*/ 2430380 h 5626770"/>
              <a:gd name="connsiteX64" fmla="*/ 4136858 w 6791826"/>
              <a:gd name="connsiteY64" fmla="*/ 2851485 h 5626770"/>
              <a:gd name="connsiteX65" fmla="*/ 4052637 w 6791826"/>
              <a:gd name="connsiteY65" fmla="*/ 2899611 h 5626770"/>
              <a:gd name="connsiteX66" fmla="*/ 4064668 w 6791826"/>
              <a:gd name="connsiteY66" fmla="*/ 2574759 h 5626770"/>
              <a:gd name="connsiteX67" fmla="*/ 4124826 w 6791826"/>
              <a:gd name="connsiteY67" fmla="*/ 2225843 h 5626770"/>
              <a:gd name="connsiteX68" fmla="*/ 4184984 w 6791826"/>
              <a:gd name="connsiteY68" fmla="*/ 1900990 h 5626770"/>
              <a:gd name="connsiteX69" fmla="*/ 4389521 w 6791826"/>
              <a:gd name="connsiteY69" fmla="*/ 1672390 h 5626770"/>
              <a:gd name="connsiteX70" fmla="*/ 4786563 w 6791826"/>
              <a:gd name="connsiteY70" fmla="*/ 1167064 h 5626770"/>
              <a:gd name="connsiteX71" fmla="*/ 5087353 w 6791826"/>
              <a:gd name="connsiteY71" fmla="*/ 818148 h 5626770"/>
              <a:gd name="connsiteX72" fmla="*/ 5231732 w 6791826"/>
              <a:gd name="connsiteY72" fmla="*/ 541422 h 5626770"/>
              <a:gd name="connsiteX73" fmla="*/ 5496426 w 6791826"/>
              <a:gd name="connsiteY73" fmla="*/ 144380 h 5626770"/>
              <a:gd name="connsiteX74" fmla="*/ 5460332 w 6791826"/>
              <a:gd name="connsiteY74" fmla="*/ 108285 h 5626770"/>
              <a:gd name="connsiteX75" fmla="*/ 5400174 w 6791826"/>
              <a:gd name="connsiteY75" fmla="*/ 96253 h 5626770"/>
              <a:gd name="connsiteX76" fmla="*/ 5063289 w 6791826"/>
              <a:gd name="connsiteY76" fmla="*/ 685801 h 5626770"/>
              <a:gd name="connsiteX77" fmla="*/ 4870784 w 6791826"/>
              <a:gd name="connsiteY77" fmla="*/ 938464 h 5626770"/>
              <a:gd name="connsiteX78" fmla="*/ 4942974 w 6791826"/>
              <a:gd name="connsiteY78" fmla="*/ 637674 h 5626770"/>
              <a:gd name="connsiteX79" fmla="*/ 5111416 w 6791826"/>
              <a:gd name="connsiteY79" fmla="*/ 120317 h 5626770"/>
              <a:gd name="connsiteX80" fmla="*/ 5135479 w 6791826"/>
              <a:gd name="connsiteY80" fmla="*/ 60159 h 5626770"/>
              <a:gd name="connsiteX81" fmla="*/ 4882816 w 6791826"/>
              <a:gd name="connsiteY81" fmla="*/ 12032 h 5626770"/>
              <a:gd name="connsiteX82" fmla="*/ 4870784 w 6791826"/>
              <a:gd name="connsiteY82" fmla="*/ 108285 h 5626770"/>
              <a:gd name="connsiteX83" fmla="*/ 4726405 w 6791826"/>
              <a:gd name="connsiteY83" fmla="*/ 613611 h 5626770"/>
              <a:gd name="connsiteX84" fmla="*/ 4630153 w 6791826"/>
              <a:gd name="connsiteY84" fmla="*/ 914401 h 5626770"/>
              <a:gd name="connsiteX85" fmla="*/ 4606089 w 6791826"/>
              <a:gd name="connsiteY85" fmla="*/ 890338 h 5626770"/>
              <a:gd name="connsiteX86" fmla="*/ 4618121 w 6791826"/>
              <a:gd name="connsiteY86" fmla="*/ 541422 h 5626770"/>
              <a:gd name="connsiteX87" fmla="*/ 4618121 w 6791826"/>
              <a:gd name="connsiteY87" fmla="*/ 288759 h 5626770"/>
              <a:gd name="connsiteX88" fmla="*/ 4569995 w 6791826"/>
              <a:gd name="connsiteY88" fmla="*/ 108285 h 5626770"/>
              <a:gd name="connsiteX89" fmla="*/ 4509837 w 6791826"/>
              <a:gd name="connsiteY89" fmla="*/ 108285 h 5626770"/>
              <a:gd name="connsiteX90" fmla="*/ 4449679 w 6791826"/>
              <a:gd name="connsiteY90" fmla="*/ 96253 h 5626770"/>
              <a:gd name="connsiteX91" fmla="*/ 4509837 w 6791826"/>
              <a:gd name="connsiteY91" fmla="*/ 457201 h 5626770"/>
              <a:gd name="connsiteX92" fmla="*/ 4509837 w 6791826"/>
              <a:gd name="connsiteY92" fmla="*/ 830180 h 5626770"/>
              <a:gd name="connsiteX93" fmla="*/ 4497805 w 6791826"/>
              <a:gd name="connsiteY93" fmla="*/ 950496 h 5626770"/>
              <a:gd name="connsiteX94" fmla="*/ 4461710 w 6791826"/>
              <a:gd name="connsiteY94" fmla="*/ 1130969 h 5626770"/>
              <a:gd name="connsiteX95" fmla="*/ 4353426 w 6791826"/>
              <a:gd name="connsiteY95" fmla="*/ 1311443 h 5626770"/>
              <a:gd name="connsiteX96" fmla="*/ 4124826 w 6791826"/>
              <a:gd name="connsiteY96" fmla="*/ 1612232 h 5626770"/>
              <a:gd name="connsiteX97" fmla="*/ 3908258 w 6791826"/>
              <a:gd name="connsiteY97" fmla="*/ 1864896 h 5626770"/>
              <a:gd name="connsiteX98" fmla="*/ 3679658 w 6791826"/>
              <a:gd name="connsiteY98" fmla="*/ 2057401 h 5626770"/>
              <a:gd name="connsiteX99" fmla="*/ 3571374 w 6791826"/>
              <a:gd name="connsiteY99" fmla="*/ 2081464 h 5626770"/>
              <a:gd name="connsiteX100" fmla="*/ 3679658 w 6791826"/>
              <a:gd name="connsiteY100" fmla="*/ 1828801 h 5626770"/>
              <a:gd name="connsiteX101" fmla="*/ 3824037 w 6791826"/>
              <a:gd name="connsiteY101" fmla="*/ 1491917 h 5626770"/>
              <a:gd name="connsiteX102" fmla="*/ 3896226 w 6791826"/>
              <a:gd name="connsiteY102" fmla="*/ 1335506 h 5626770"/>
              <a:gd name="connsiteX103" fmla="*/ 3992479 w 6791826"/>
              <a:gd name="connsiteY103" fmla="*/ 1203159 h 5626770"/>
              <a:gd name="connsiteX104" fmla="*/ 4172953 w 6791826"/>
              <a:gd name="connsiteY104" fmla="*/ 974559 h 5626770"/>
              <a:gd name="connsiteX105" fmla="*/ 4317332 w 6791826"/>
              <a:gd name="connsiteY105" fmla="*/ 529390 h 5626770"/>
              <a:gd name="connsiteX106" fmla="*/ 4389521 w 6791826"/>
              <a:gd name="connsiteY106" fmla="*/ 96253 h 5626770"/>
              <a:gd name="connsiteX107" fmla="*/ 4233110 w 6791826"/>
              <a:gd name="connsiteY107" fmla="*/ 120317 h 5626770"/>
              <a:gd name="connsiteX108" fmla="*/ 4052637 w 6791826"/>
              <a:gd name="connsiteY108" fmla="*/ 156411 h 5626770"/>
              <a:gd name="connsiteX109" fmla="*/ 4052637 w 6791826"/>
              <a:gd name="connsiteY109" fmla="*/ 264696 h 5626770"/>
              <a:gd name="connsiteX110" fmla="*/ 4004510 w 6791826"/>
              <a:gd name="connsiteY110" fmla="*/ 589548 h 5626770"/>
              <a:gd name="connsiteX111" fmla="*/ 3896226 w 6791826"/>
              <a:gd name="connsiteY111" fmla="*/ 866274 h 5626770"/>
              <a:gd name="connsiteX112" fmla="*/ 3727784 w 6791826"/>
              <a:gd name="connsiteY112" fmla="*/ 1167064 h 5626770"/>
              <a:gd name="connsiteX113" fmla="*/ 3499184 w 6791826"/>
              <a:gd name="connsiteY113" fmla="*/ 1540043 h 5626770"/>
              <a:gd name="connsiteX114" fmla="*/ 3330742 w 6791826"/>
              <a:gd name="connsiteY114" fmla="*/ 2009274 h 5626770"/>
              <a:gd name="connsiteX115" fmla="*/ 3318710 w 6791826"/>
              <a:gd name="connsiteY115" fmla="*/ 2406317 h 5626770"/>
              <a:gd name="connsiteX116" fmla="*/ 3318710 w 6791826"/>
              <a:gd name="connsiteY116" fmla="*/ 2875548 h 5626770"/>
              <a:gd name="connsiteX117" fmla="*/ 3258553 w 6791826"/>
              <a:gd name="connsiteY117" fmla="*/ 3248527 h 5626770"/>
              <a:gd name="connsiteX118" fmla="*/ 3186363 w 6791826"/>
              <a:gd name="connsiteY118" fmla="*/ 3513222 h 5626770"/>
              <a:gd name="connsiteX119" fmla="*/ 3150268 w 6791826"/>
              <a:gd name="connsiteY119" fmla="*/ 3693696 h 5626770"/>
              <a:gd name="connsiteX120" fmla="*/ 3114174 w 6791826"/>
              <a:gd name="connsiteY120" fmla="*/ 3753853 h 5626770"/>
              <a:gd name="connsiteX121" fmla="*/ 3078079 w 6791826"/>
              <a:gd name="connsiteY121" fmla="*/ 3669632 h 5626770"/>
              <a:gd name="connsiteX122" fmla="*/ 2957763 w 6791826"/>
              <a:gd name="connsiteY122" fmla="*/ 3392906 h 5626770"/>
              <a:gd name="connsiteX123" fmla="*/ 2957763 w 6791826"/>
              <a:gd name="connsiteY123" fmla="*/ 3104148 h 5626770"/>
              <a:gd name="connsiteX124" fmla="*/ 3017921 w 6791826"/>
              <a:gd name="connsiteY124" fmla="*/ 2646948 h 5626770"/>
              <a:gd name="connsiteX125" fmla="*/ 3114174 w 6791826"/>
              <a:gd name="connsiteY125" fmla="*/ 2237874 h 5626770"/>
              <a:gd name="connsiteX126" fmla="*/ 3222458 w 6791826"/>
              <a:gd name="connsiteY126" fmla="*/ 1828801 h 5626770"/>
              <a:gd name="connsiteX127" fmla="*/ 3306679 w 6791826"/>
              <a:gd name="connsiteY127" fmla="*/ 1467853 h 5626770"/>
              <a:gd name="connsiteX128" fmla="*/ 3607468 w 6791826"/>
              <a:gd name="connsiteY128" fmla="*/ 1082843 h 5626770"/>
              <a:gd name="connsiteX129" fmla="*/ 3787942 w 6791826"/>
              <a:gd name="connsiteY129" fmla="*/ 673769 h 5626770"/>
              <a:gd name="connsiteX130" fmla="*/ 3836068 w 6791826"/>
              <a:gd name="connsiteY130" fmla="*/ 300790 h 5626770"/>
              <a:gd name="connsiteX131" fmla="*/ 3836068 w 6791826"/>
              <a:gd name="connsiteY131" fmla="*/ 144380 h 5626770"/>
              <a:gd name="connsiteX132" fmla="*/ 3739816 w 6791826"/>
              <a:gd name="connsiteY132" fmla="*/ 180474 h 5626770"/>
              <a:gd name="connsiteX133" fmla="*/ 3703721 w 6791826"/>
              <a:gd name="connsiteY133" fmla="*/ 180474 h 5626770"/>
              <a:gd name="connsiteX134" fmla="*/ 3679658 w 6791826"/>
              <a:gd name="connsiteY134" fmla="*/ 312822 h 5626770"/>
              <a:gd name="connsiteX135" fmla="*/ 3667626 w 6791826"/>
              <a:gd name="connsiteY135" fmla="*/ 529390 h 5626770"/>
              <a:gd name="connsiteX136" fmla="*/ 3523247 w 6791826"/>
              <a:gd name="connsiteY136" fmla="*/ 854243 h 5626770"/>
              <a:gd name="connsiteX137" fmla="*/ 3306679 w 6791826"/>
              <a:gd name="connsiteY137" fmla="*/ 1082843 h 5626770"/>
              <a:gd name="connsiteX138" fmla="*/ 3150268 w 6791826"/>
              <a:gd name="connsiteY138" fmla="*/ 1311443 h 5626770"/>
              <a:gd name="connsiteX139" fmla="*/ 3029953 w 6791826"/>
              <a:gd name="connsiteY139" fmla="*/ 1624264 h 5626770"/>
              <a:gd name="connsiteX140" fmla="*/ 2921668 w 6791826"/>
              <a:gd name="connsiteY140" fmla="*/ 2225843 h 5626770"/>
              <a:gd name="connsiteX141" fmla="*/ 2861510 w 6791826"/>
              <a:gd name="connsiteY141" fmla="*/ 2574759 h 5626770"/>
              <a:gd name="connsiteX142" fmla="*/ 2825416 w 6791826"/>
              <a:gd name="connsiteY142" fmla="*/ 2671011 h 5626770"/>
              <a:gd name="connsiteX143" fmla="*/ 2801353 w 6791826"/>
              <a:gd name="connsiteY143" fmla="*/ 2658980 h 5626770"/>
              <a:gd name="connsiteX144" fmla="*/ 2801353 w 6791826"/>
              <a:gd name="connsiteY144" fmla="*/ 2358190 h 5626770"/>
              <a:gd name="connsiteX145" fmla="*/ 2801353 w 6791826"/>
              <a:gd name="connsiteY145" fmla="*/ 1925053 h 5626770"/>
              <a:gd name="connsiteX146" fmla="*/ 2873542 w 6791826"/>
              <a:gd name="connsiteY146" fmla="*/ 1528011 h 5626770"/>
              <a:gd name="connsiteX147" fmla="*/ 3017921 w 6791826"/>
              <a:gd name="connsiteY147" fmla="*/ 1082843 h 5626770"/>
              <a:gd name="connsiteX148" fmla="*/ 3306679 w 6791826"/>
              <a:gd name="connsiteY148" fmla="*/ 240632 h 5626770"/>
              <a:gd name="connsiteX149" fmla="*/ 3354805 w 6791826"/>
              <a:gd name="connsiteY149" fmla="*/ 132348 h 5626770"/>
              <a:gd name="connsiteX150" fmla="*/ 3186363 w 6791826"/>
              <a:gd name="connsiteY150" fmla="*/ 132348 h 5626770"/>
              <a:gd name="connsiteX151" fmla="*/ 3005889 w 6791826"/>
              <a:gd name="connsiteY151" fmla="*/ 132348 h 5626770"/>
              <a:gd name="connsiteX152" fmla="*/ 2957763 w 6791826"/>
              <a:gd name="connsiteY152" fmla="*/ 144380 h 5626770"/>
              <a:gd name="connsiteX153" fmla="*/ 2909637 w 6791826"/>
              <a:gd name="connsiteY153" fmla="*/ 385011 h 5626770"/>
              <a:gd name="connsiteX154" fmla="*/ 2765258 w 6791826"/>
              <a:gd name="connsiteY154" fmla="*/ 1010653 h 5626770"/>
              <a:gd name="connsiteX155" fmla="*/ 2681037 w 6791826"/>
              <a:gd name="connsiteY155" fmla="*/ 1251285 h 5626770"/>
              <a:gd name="connsiteX156" fmla="*/ 2644942 w 6791826"/>
              <a:gd name="connsiteY156" fmla="*/ 1167064 h 5626770"/>
              <a:gd name="connsiteX157" fmla="*/ 2669005 w 6791826"/>
              <a:gd name="connsiteY157" fmla="*/ 721896 h 5626770"/>
              <a:gd name="connsiteX158" fmla="*/ 2681037 w 6791826"/>
              <a:gd name="connsiteY158" fmla="*/ 264696 h 5626770"/>
              <a:gd name="connsiteX159" fmla="*/ 2681037 w 6791826"/>
              <a:gd name="connsiteY159" fmla="*/ 108285 h 5626770"/>
              <a:gd name="connsiteX160" fmla="*/ 2632910 w 6791826"/>
              <a:gd name="connsiteY160" fmla="*/ 84222 h 5626770"/>
              <a:gd name="connsiteX161" fmla="*/ 2524626 w 6791826"/>
              <a:gd name="connsiteY161" fmla="*/ 96253 h 5626770"/>
              <a:gd name="connsiteX162" fmla="*/ 2392279 w 6791826"/>
              <a:gd name="connsiteY162" fmla="*/ 72190 h 5626770"/>
              <a:gd name="connsiteX163" fmla="*/ 2332121 w 6791826"/>
              <a:gd name="connsiteY163" fmla="*/ 60159 h 5626770"/>
              <a:gd name="connsiteX164" fmla="*/ 2296026 w 6791826"/>
              <a:gd name="connsiteY164" fmla="*/ 108285 h 5626770"/>
              <a:gd name="connsiteX165" fmla="*/ 2296026 w 6791826"/>
              <a:gd name="connsiteY165" fmla="*/ 300790 h 5626770"/>
              <a:gd name="connsiteX166" fmla="*/ 2308058 w 6791826"/>
              <a:gd name="connsiteY166" fmla="*/ 697832 h 5626770"/>
              <a:gd name="connsiteX167" fmla="*/ 2356184 w 6791826"/>
              <a:gd name="connsiteY167" fmla="*/ 1058780 h 5626770"/>
              <a:gd name="connsiteX168" fmla="*/ 2368216 w 6791826"/>
              <a:gd name="connsiteY168" fmla="*/ 1263317 h 5626770"/>
              <a:gd name="connsiteX169" fmla="*/ 2380247 w 6791826"/>
              <a:gd name="connsiteY169" fmla="*/ 1359569 h 5626770"/>
              <a:gd name="connsiteX170" fmla="*/ 2296026 w 6791826"/>
              <a:gd name="connsiteY170" fmla="*/ 1203159 h 5626770"/>
              <a:gd name="connsiteX171" fmla="*/ 2175710 w 6791826"/>
              <a:gd name="connsiteY171" fmla="*/ 974559 h 5626770"/>
              <a:gd name="connsiteX172" fmla="*/ 1995237 w 6791826"/>
              <a:gd name="connsiteY172" fmla="*/ 721896 h 5626770"/>
              <a:gd name="connsiteX173" fmla="*/ 1911016 w 6791826"/>
              <a:gd name="connsiteY173" fmla="*/ 372980 h 5626770"/>
              <a:gd name="connsiteX174" fmla="*/ 1911016 w 6791826"/>
              <a:gd name="connsiteY174" fmla="*/ 264696 h 5626770"/>
              <a:gd name="connsiteX175" fmla="*/ 1862889 w 6791826"/>
              <a:gd name="connsiteY175" fmla="*/ 228601 h 5626770"/>
              <a:gd name="connsiteX176" fmla="*/ 1670384 w 6791826"/>
              <a:gd name="connsiteY176" fmla="*/ 276727 h 5626770"/>
              <a:gd name="connsiteX177" fmla="*/ 1610226 w 6791826"/>
              <a:gd name="connsiteY177" fmla="*/ 300790 h 5626770"/>
              <a:gd name="connsiteX178" fmla="*/ 1610226 w 6791826"/>
              <a:gd name="connsiteY178" fmla="*/ 409074 h 5626770"/>
              <a:gd name="connsiteX179" fmla="*/ 1646321 w 6791826"/>
              <a:gd name="connsiteY179" fmla="*/ 637674 h 5626770"/>
              <a:gd name="connsiteX180" fmla="*/ 1766637 w 6791826"/>
              <a:gd name="connsiteY180" fmla="*/ 950496 h 5626770"/>
              <a:gd name="connsiteX181" fmla="*/ 1935079 w 6791826"/>
              <a:gd name="connsiteY181" fmla="*/ 1251285 h 5626770"/>
              <a:gd name="connsiteX182" fmla="*/ 2091489 w 6791826"/>
              <a:gd name="connsiteY182" fmla="*/ 1407696 h 5626770"/>
              <a:gd name="connsiteX183" fmla="*/ 2211805 w 6791826"/>
              <a:gd name="connsiteY183" fmla="*/ 1588169 h 5626770"/>
              <a:gd name="connsiteX184" fmla="*/ 2404310 w 6791826"/>
              <a:gd name="connsiteY184" fmla="*/ 1780674 h 5626770"/>
              <a:gd name="connsiteX185" fmla="*/ 2476500 w 6791826"/>
              <a:gd name="connsiteY185" fmla="*/ 1985211 h 5626770"/>
              <a:gd name="connsiteX186" fmla="*/ 2560721 w 6791826"/>
              <a:gd name="connsiteY186" fmla="*/ 2334127 h 5626770"/>
              <a:gd name="connsiteX187" fmla="*/ 2548689 w 6791826"/>
              <a:gd name="connsiteY187" fmla="*/ 2707106 h 5626770"/>
              <a:gd name="connsiteX188" fmla="*/ 2584784 w 6791826"/>
              <a:gd name="connsiteY188" fmla="*/ 3019927 h 5626770"/>
              <a:gd name="connsiteX189" fmla="*/ 2548689 w 6791826"/>
              <a:gd name="connsiteY189" fmla="*/ 3152274 h 5626770"/>
              <a:gd name="connsiteX190" fmla="*/ 2464468 w 6791826"/>
              <a:gd name="connsiteY190" fmla="*/ 3188369 h 5626770"/>
              <a:gd name="connsiteX191" fmla="*/ 2296026 w 6791826"/>
              <a:gd name="connsiteY191" fmla="*/ 3104148 h 5626770"/>
              <a:gd name="connsiteX192" fmla="*/ 2055395 w 6791826"/>
              <a:gd name="connsiteY192" fmla="*/ 2887580 h 5626770"/>
              <a:gd name="connsiteX193" fmla="*/ 1923047 w 6791826"/>
              <a:gd name="connsiteY193" fmla="*/ 2731169 h 5626770"/>
              <a:gd name="connsiteX194" fmla="*/ 1898984 w 6791826"/>
              <a:gd name="connsiteY194" fmla="*/ 2574759 h 5626770"/>
              <a:gd name="connsiteX195" fmla="*/ 1911016 w 6791826"/>
              <a:gd name="connsiteY195" fmla="*/ 2201780 h 5626770"/>
              <a:gd name="connsiteX196" fmla="*/ 1935079 w 6791826"/>
              <a:gd name="connsiteY196" fmla="*/ 1732548 h 5626770"/>
              <a:gd name="connsiteX197" fmla="*/ 1802732 w 6791826"/>
              <a:gd name="connsiteY197" fmla="*/ 1335506 h 5626770"/>
              <a:gd name="connsiteX198" fmla="*/ 1586163 w 6791826"/>
              <a:gd name="connsiteY198" fmla="*/ 1082843 h 5626770"/>
              <a:gd name="connsiteX199" fmla="*/ 1321468 w 6791826"/>
              <a:gd name="connsiteY199" fmla="*/ 745959 h 5626770"/>
              <a:gd name="connsiteX200" fmla="*/ 1165058 w 6791826"/>
              <a:gd name="connsiteY200" fmla="*/ 613611 h 5626770"/>
              <a:gd name="connsiteX201" fmla="*/ 1020679 w 6791826"/>
              <a:gd name="connsiteY201" fmla="*/ 481264 h 5626770"/>
              <a:gd name="connsiteX202" fmla="*/ 984584 w 6791826"/>
              <a:gd name="connsiteY202" fmla="*/ 421106 h 5626770"/>
              <a:gd name="connsiteX203" fmla="*/ 888332 w 6791826"/>
              <a:gd name="connsiteY203" fmla="*/ 445169 h 5626770"/>
              <a:gd name="connsiteX204" fmla="*/ 780047 w 6791826"/>
              <a:gd name="connsiteY204" fmla="*/ 505327 h 5626770"/>
              <a:gd name="connsiteX205" fmla="*/ 719889 w 6791826"/>
              <a:gd name="connsiteY205" fmla="*/ 553453 h 5626770"/>
              <a:gd name="connsiteX206" fmla="*/ 828174 w 6791826"/>
              <a:gd name="connsiteY206" fmla="*/ 661738 h 5626770"/>
              <a:gd name="connsiteX207" fmla="*/ 1092868 w 6791826"/>
              <a:gd name="connsiteY207" fmla="*/ 878306 h 5626770"/>
              <a:gd name="connsiteX208" fmla="*/ 1237247 w 6791826"/>
              <a:gd name="connsiteY208" fmla="*/ 1046748 h 5626770"/>
              <a:gd name="connsiteX209" fmla="*/ 1393658 w 6791826"/>
              <a:gd name="connsiteY209" fmla="*/ 1239253 h 5626770"/>
              <a:gd name="connsiteX210" fmla="*/ 1501942 w 6791826"/>
              <a:gd name="connsiteY210" fmla="*/ 1431759 h 5626770"/>
              <a:gd name="connsiteX211" fmla="*/ 1550068 w 6791826"/>
              <a:gd name="connsiteY211" fmla="*/ 1528011 h 5626770"/>
              <a:gd name="connsiteX212" fmla="*/ 1646321 w 6791826"/>
              <a:gd name="connsiteY212" fmla="*/ 1804738 h 5626770"/>
              <a:gd name="connsiteX213" fmla="*/ 1658353 w 6791826"/>
              <a:gd name="connsiteY213" fmla="*/ 2093496 h 5626770"/>
              <a:gd name="connsiteX214" fmla="*/ 1670384 w 6791826"/>
              <a:gd name="connsiteY214" fmla="*/ 2322096 h 5626770"/>
              <a:gd name="connsiteX215" fmla="*/ 1670384 w 6791826"/>
              <a:gd name="connsiteY215" fmla="*/ 2562727 h 5626770"/>
              <a:gd name="connsiteX216" fmla="*/ 1670384 w 6791826"/>
              <a:gd name="connsiteY216" fmla="*/ 2658980 h 5626770"/>
              <a:gd name="connsiteX217" fmla="*/ 1610226 w 6791826"/>
              <a:gd name="connsiteY217" fmla="*/ 2550696 h 5626770"/>
              <a:gd name="connsiteX218" fmla="*/ 1513974 w 6791826"/>
              <a:gd name="connsiteY218" fmla="*/ 2249906 h 5626770"/>
              <a:gd name="connsiteX219" fmla="*/ 1441784 w 6791826"/>
              <a:gd name="connsiteY219" fmla="*/ 2069432 h 5626770"/>
              <a:gd name="connsiteX220" fmla="*/ 1165058 w 6791826"/>
              <a:gd name="connsiteY220" fmla="*/ 1792706 h 5626770"/>
              <a:gd name="connsiteX221" fmla="*/ 924426 w 6791826"/>
              <a:gd name="connsiteY221" fmla="*/ 1684422 h 5626770"/>
              <a:gd name="connsiteX222" fmla="*/ 659732 w 6791826"/>
              <a:gd name="connsiteY222" fmla="*/ 1564106 h 5626770"/>
              <a:gd name="connsiteX223" fmla="*/ 358942 w 6791826"/>
              <a:gd name="connsiteY223" fmla="*/ 1431759 h 5626770"/>
              <a:gd name="connsiteX224" fmla="*/ 190500 w 6791826"/>
              <a:gd name="connsiteY224" fmla="*/ 1347538 h 5626770"/>
              <a:gd name="connsiteX225" fmla="*/ 22058 w 6791826"/>
              <a:gd name="connsiteY225" fmla="*/ 1287380 h 5626770"/>
              <a:gd name="connsiteX226" fmla="*/ 58153 w 6791826"/>
              <a:gd name="connsiteY226" fmla="*/ 1311443 h 5626770"/>
              <a:gd name="connsiteX227" fmla="*/ 118310 w 6791826"/>
              <a:gd name="connsiteY227" fmla="*/ 1479885 h 5626770"/>
              <a:gd name="connsiteX228" fmla="*/ 250658 w 6791826"/>
              <a:gd name="connsiteY228" fmla="*/ 1672390 h 5626770"/>
              <a:gd name="connsiteX229" fmla="*/ 334879 w 6791826"/>
              <a:gd name="connsiteY229" fmla="*/ 1756611 h 5626770"/>
              <a:gd name="connsiteX230" fmla="*/ 527384 w 6791826"/>
              <a:gd name="connsiteY230" fmla="*/ 1828801 h 5626770"/>
              <a:gd name="connsiteX231" fmla="*/ 755984 w 6791826"/>
              <a:gd name="connsiteY231" fmla="*/ 1949117 h 5626770"/>
              <a:gd name="connsiteX232" fmla="*/ 972553 w 6791826"/>
              <a:gd name="connsiteY232" fmla="*/ 2069432 h 5626770"/>
              <a:gd name="connsiteX233" fmla="*/ 1104900 w 6791826"/>
              <a:gd name="connsiteY233" fmla="*/ 2153653 h 5626770"/>
              <a:gd name="connsiteX234" fmla="*/ 1237247 w 6791826"/>
              <a:gd name="connsiteY234" fmla="*/ 2346159 h 5626770"/>
              <a:gd name="connsiteX235" fmla="*/ 1285374 w 6791826"/>
              <a:gd name="connsiteY235" fmla="*/ 2550696 h 5626770"/>
              <a:gd name="connsiteX236" fmla="*/ 1321468 w 6791826"/>
              <a:gd name="connsiteY236" fmla="*/ 2755232 h 5626770"/>
              <a:gd name="connsiteX237" fmla="*/ 1357563 w 6791826"/>
              <a:gd name="connsiteY237" fmla="*/ 2875548 h 5626770"/>
              <a:gd name="connsiteX238" fmla="*/ 1574132 w 6791826"/>
              <a:gd name="connsiteY238" fmla="*/ 3080085 h 5626770"/>
              <a:gd name="connsiteX239" fmla="*/ 1766637 w 6791826"/>
              <a:gd name="connsiteY239" fmla="*/ 3236496 h 5626770"/>
              <a:gd name="connsiteX240" fmla="*/ 2019300 w 6791826"/>
              <a:gd name="connsiteY240" fmla="*/ 3404938 h 5626770"/>
              <a:gd name="connsiteX241" fmla="*/ 2139616 w 6791826"/>
              <a:gd name="connsiteY241" fmla="*/ 3501190 h 5626770"/>
              <a:gd name="connsiteX242" fmla="*/ 2500563 w 6791826"/>
              <a:gd name="connsiteY242" fmla="*/ 3801980 h 5626770"/>
              <a:gd name="connsiteX243" fmla="*/ 2813384 w 6791826"/>
              <a:gd name="connsiteY243" fmla="*/ 4078706 h 5626770"/>
              <a:gd name="connsiteX244" fmla="*/ 2897605 w 6791826"/>
              <a:gd name="connsiteY244" fmla="*/ 4319338 h 5626770"/>
              <a:gd name="connsiteX245" fmla="*/ 2909637 w 6791826"/>
              <a:gd name="connsiteY245" fmla="*/ 4620127 h 5626770"/>
              <a:gd name="connsiteX246" fmla="*/ 2849479 w 6791826"/>
              <a:gd name="connsiteY246" fmla="*/ 4896853 h 5626770"/>
              <a:gd name="connsiteX247" fmla="*/ 2693068 w 6791826"/>
              <a:gd name="connsiteY247" fmla="*/ 5113422 h 5626770"/>
              <a:gd name="connsiteX248" fmla="*/ 2572753 w 6791826"/>
              <a:gd name="connsiteY248" fmla="*/ 5221706 h 5626770"/>
              <a:gd name="connsiteX249" fmla="*/ 2259932 w 6791826"/>
              <a:gd name="connsiteY249" fmla="*/ 5402180 h 5626770"/>
              <a:gd name="connsiteX250" fmla="*/ 1898984 w 6791826"/>
              <a:gd name="connsiteY250" fmla="*/ 5534527 h 5626770"/>
              <a:gd name="connsiteX251" fmla="*/ 1622258 w 6791826"/>
              <a:gd name="connsiteY251" fmla="*/ 5582653 h 5626770"/>
              <a:gd name="connsiteX252" fmla="*/ 1850858 w 6791826"/>
              <a:gd name="connsiteY252" fmla="*/ 5594685 h 5626770"/>
              <a:gd name="connsiteX253" fmla="*/ 4810626 w 6791826"/>
              <a:gd name="connsiteY253" fmla="*/ 5618748 h 5626770"/>
              <a:gd name="connsiteX254" fmla="*/ 5123447 w 6791826"/>
              <a:gd name="connsiteY254" fmla="*/ 5606717 h 562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6791826" h="5626770">
                <a:moveTo>
                  <a:pt x="5123447" y="5606717"/>
                </a:moveTo>
                <a:cubicBezTo>
                  <a:pt x="5113421" y="5586664"/>
                  <a:pt x="4868779" y="5540543"/>
                  <a:pt x="4750468" y="5498432"/>
                </a:cubicBezTo>
                <a:cubicBezTo>
                  <a:pt x="4632158" y="5456321"/>
                  <a:pt x="4505826" y="5400174"/>
                  <a:pt x="4413584" y="5354053"/>
                </a:cubicBezTo>
                <a:cubicBezTo>
                  <a:pt x="4321342" y="5307932"/>
                  <a:pt x="4269206" y="5291890"/>
                  <a:pt x="4197016" y="5221706"/>
                </a:cubicBezTo>
                <a:cubicBezTo>
                  <a:pt x="4124827" y="5151522"/>
                  <a:pt x="4032584" y="5043237"/>
                  <a:pt x="3980447" y="4932948"/>
                </a:cubicBezTo>
                <a:cubicBezTo>
                  <a:pt x="3928310" y="4822659"/>
                  <a:pt x="3890211" y="4680285"/>
                  <a:pt x="3884195" y="4559969"/>
                </a:cubicBezTo>
                <a:cubicBezTo>
                  <a:pt x="3878179" y="4439653"/>
                  <a:pt x="3878179" y="4323348"/>
                  <a:pt x="3944353" y="4211053"/>
                </a:cubicBezTo>
                <a:cubicBezTo>
                  <a:pt x="4010527" y="4098758"/>
                  <a:pt x="4060658" y="4070685"/>
                  <a:pt x="4281237" y="3886201"/>
                </a:cubicBezTo>
                <a:cubicBezTo>
                  <a:pt x="4501816" y="3701717"/>
                  <a:pt x="5073316" y="3270585"/>
                  <a:pt x="5267826" y="3104148"/>
                </a:cubicBezTo>
                <a:cubicBezTo>
                  <a:pt x="5462336" y="2937711"/>
                  <a:pt x="5408195" y="2971801"/>
                  <a:pt x="5448300" y="2887580"/>
                </a:cubicBezTo>
                <a:cubicBezTo>
                  <a:pt x="5488405" y="2803359"/>
                  <a:pt x="5486400" y="2689059"/>
                  <a:pt x="5508458" y="2598822"/>
                </a:cubicBezTo>
                <a:cubicBezTo>
                  <a:pt x="5530516" y="2508585"/>
                  <a:pt x="5486400" y="2448428"/>
                  <a:pt x="5580647" y="2346159"/>
                </a:cubicBezTo>
                <a:cubicBezTo>
                  <a:pt x="5674894" y="2243891"/>
                  <a:pt x="5921542" y="2081464"/>
                  <a:pt x="6073942" y="1985211"/>
                </a:cubicBezTo>
                <a:cubicBezTo>
                  <a:pt x="6226342" y="1888958"/>
                  <a:pt x="6380747" y="1876927"/>
                  <a:pt x="6495047" y="1768643"/>
                </a:cubicBezTo>
                <a:cubicBezTo>
                  <a:pt x="6609347" y="1660359"/>
                  <a:pt x="6727658" y="1407695"/>
                  <a:pt x="6759742" y="1335506"/>
                </a:cubicBezTo>
                <a:cubicBezTo>
                  <a:pt x="6791826" y="1263317"/>
                  <a:pt x="6725653" y="1313448"/>
                  <a:pt x="6687553" y="1335506"/>
                </a:cubicBezTo>
                <a:cubicBezTo>
                  <a:pt x="6649453" y="1357564"/>
                  <a:pt x="6637421" y="1407695"/>
                  <a:pt x="6531142" y="1467853"/>
                </a:cubicBezTo>
                <a:cubicBezTo>
                  <a:pt x="6424863" y="1528011"/>
                  <a:pt x="6148137" y="1658353"/>
                  <a:pt x="6049879" y="1696453"/>
                </a:cubicBezTo>
                <a:cubicBezTo>
                  <a:pt x="5951621" y="1734553"/>
                  <a:pt x="5951621" y="1732548"/>
                  <a:pt x="5941595" y="1696453"/>
                </a:cubicBezTo>
                <a:cubicBezTo>
                  <a:pt x="5931569" y="1660358"/>
                  <a:pt x="5935579" y="1602206"/>
                  <a:pt x="5989721" y="1479885"/>
                </a:cubicBezTo>
                <a:cubicBezTo>
                  <a:pt x="6043863" y="1357564"/>
                  <a:pt x="6150142" y="1155032"/>
                  <a:pt x="6266447" y="962527"/>
                </a:cubicBezTo>
                <a:cubicBezTo>
                  <a:pt x="6382752" y="770022"/>
                  <a:pt x="6629400" y="467227"/>
                  <a:pt x="6687553" y="324853"/>
                </a:cubicBezTo>
                <a:cubicBezTo>
                  <a:pt x="6745706" y="182479"/>
                  <a:pt x="6643437" y="134353"/>
                  <a:pt x="6615363" y="108285"/>
                </a:cubicBezTo>
                <a:cubicBezTo>
                  <a:pt x="6587289" y="82217"/>
                  <a:pt x="6563226" y="112296"/>
                  <a:pt x="6519110" y="168443"/>
                </a:cubicBezTo>
                <a:cubicBezTo>
                  <a:pt x="6474994" y="224590"/>
                  <a:pt x="6424863" y="312822"/>
                  <a:pt x="6350668" y="445169"/>
                </a:cubicBezTo>
                <a:cubicBezTo>
                  <a:pt x="6276473" y="577516"/>
                  <a:pt x="6158163" y="808122"/>
                  <a:pt x="6073942" y="962527"/>
                </a:cubicBezTo>
                <a:cubicBezTo>
                  <a:pt x="5989721" y="1116932"/>
                  <a:pt x="5933573" y="1211180"/>
                  <a:pt x="5845342" y="1371601"/>
                </a:cubicBezTo>
                <a:cubicBezTo>
                  <a:pt x="5757111" y="1532022"/>
                  <a:pt x="5636795" y="1772653"/>
                  <a:pt x="5544553" y="1925053"/>
                </a:cubicBezTo>
                <a:cubicBezTo>
                  <a:pt x="5452311" y="2077453"/>
                  <a:pt x="5356058" y="2167690"/>
                  <a:pt x="5291889" y="2286001"/>
                </a:cubicBezTo>
                <a:cubicBezTo>
                  <a:pt x="5227720" y="2404312"/>
                  <a:pt x="5213684" y="2540670"/>
                  <a:pt x="5159542" y="2634917"/>
                </a:cubicBezTo>
                <a:cubicBezTo>
                  <a:pt x="5105400" y="2729164"/>
                  <a:pt x="5025190" y="2787317"/>
                  <a:pt x="4967037" y="2851485"/>
                </a:cubicBezTo>
                <a:cubicBezTo>
                  <a:pt x="4908884" y="2915653"/>
                  <a:pt x="4842710" y="2989848"/>
                  <a:pt x="4810626" y="3019927"/>
                </a:cubicBezTo>
                <a:cubicBezTo>
                  <a:pt x="4778542" y="3050006"/>
                  <a:pt x="4758490" y="3072064"/>
                  <a:pt x="4774532" y="3031959"/>
                </a:cubicBezTo>
                <a:cubicBezTo>
                  <a:pt x="4790574" y="2991854"/>
                  <a:pt x="4846721" y="2883570"/>
                  <a:pt x="4906879" y="2779296"/>
                </a:cubicBezTo>
                <a:cubicBezTo>
                  <a:pt x="4967037" y="2675022"/>
                  <a:pt x="5045242" y="2556712"/>
                  <a:pt x="5135479" y="2406317"/>
                </a:cubicBezTo>
                <a:cubicBezTo>
                  <a:pt x="5225716" y="2255922"/>
                  <a:pt x="5364079" y="2011280"/>
                  <a:pt x="5448300" y="1876927"/>
                </a:cubicBezTo>
                <a:cubicBezTo>
                  <a:pt x="5532521" y="1742574"/>
                  <a:pt x="5596689" y="1684422"/>
                  <a:pt x="5640805" y="1600201"/>
                </a:cubicBezTo>
                <a:cubicBezTo>
                  <a:pt x="5684921" y="1515980"/>
                  <a:pt x="5670884" y="1540043"/>
                  <a:pt x="5712995" y="1371601"/>
                </a:cubicBezTo>
                <a:cubicBezTo>
                  <a:pt x="5755106" y="1203159"/>
                  <a:pt x="5879431" y="733927"/>
                  <a:pt x="5893468" y="589548"/>
                </a:cubicBezTo>
                <a:cubicBezTo>
                  <a:pt x="5907505" y="445169"/>
                  <a:pt x="5817268" y="499311"/>
                  <a:pt x="5797216" y="505327"/>
                </a:cubicBezTo>
                <a:cubicBezTo>
                  <a:pt x="5777164" y="511343"/>
                  <a:pt x="5791200" y="553454"/>
                  <a:pt x="5773153" y="625643"/>
                </a:cubicBezTo>
                <a:cubicBezTo>
                  <a:pt x="5755106" y="697832"/>
                  <a:pt x="5733048" y="794085"/>
                  <a:pt x="5688932" y="938464"/>
                </a:cubicBezTo>
                <a:cubicBezTo>
                  <a:pt x="5644816" y="1082843"/>
                  <a:pt x="5550569" y="1373607"/>
                  <a:pt x="5508458" y="1491917"/>
                </a:cubicBezTo>
                <a:cubicBezTo>
                  <a:pt x="5466347" y="1610228"/>
                  <a:pt x="5474368" y="1580148"/>
                  <a:pt x="5436268" y="1648327"/>
                </a:cubicBezTo>
                <a:cubicBezTo>
                  <a:pt x="5398168" y="1716506"/>
                  <a:pt x="5350042" y="1800727"/>
                  <a:pt x="5279858" y="1900990"/>
                </a:cubicBezTo>
                <a:cubicBezTo>
                  <a:pt x="5209674" y="2001253"/>
                  <a:pt x="5071310" y="2171701"/>
                  <a:pt x="5015163" y="2249906"/>
                </a:cubicBezTo>
                <a:cubicBezTo>
                  <a:pt x="4959016" y="2328111"/>
                  <a:pt x="4991100" y="2296027"/>
                  <a:pt x="4942974" y="2370222"/>
                </a:cubicBezTo>
                <a:cubicBezTo>
                  <a:pt x="4894848" y="2444417"/>
                  <a:pt x="4788568" y="2594811"/>
                  <a:pt x="4726405" y="2695074"/>
                </a:cubicBezTo>
                <a:cubicBezTo>
                  <a:pt x="4664242" y="2795337"/>
                  <a:pt x="4612105" y="2897606"/>
                  <a:pt x="4569995" y="2971801"/>
                </a:cubicBezTo>
                <a:cubicBezTo>
                  <a:pt x="4527885" y="3045996"/>
                  <a:pt x="4519863" y="3068054"/>
                  <a:pt x="4473742" y="3140243"/>
                </a:cubicBezTo>
                <a:cubicBezTo>
                  <a:pt x="4427621" y="3212433"/>
                  <a:pt x="4329363" y="3356812"/>
                  <a:pt x="4293268" y="3404938"/>
                </a:cubicBezTo>
                <a:cubicBezTo>
                  <a:pt x="4257173" y="3453064"/>
                  <a:pt x="4251158" y="3459080"/>
                  <a:pt x="4257174" y="3429001"/>
                </a:cubicBezTo>
                <a:cubicBezTo>
                  <a:pt x="4263190" y="3398922"/>
                  <a:pt x="4305300" y="3314701"/>
                  <a:pt x="4329363" y="3224464"/>
                </a:cubicBezTo>
                <a:cubicBezTo>
                  <a:pt x="4353426" y="3134227"/>
                  <a:pt x="4369469" y="3007896"/>
                  <a:pt x="4401553" y="2887580"/>
                </a:cubicBezTo>
                <a:cubicBezTo>
                  <a:pt x="4433637" y="2767264"/>
                  <a:pt x="4481763" y="2608848"/>
                  <a:pt x="4521868" y="2502569"/>
                </a:cubicBezTo>
                <a:cubicBezTo>
                  <a:pt x="4561973" y="2396290"/>
                  <a:pt x="4584031" y="2370222"/>
                  <a:pt x="4642184" y="2249906"/>
                </a:cubicBezTo>
                <a:cubicBezTo>
                  <a:pt x="4700337" y="2129590"/>
                  <a:pt x="4740442" y="2035342"/>
                  <a:pt x="4870784" y="1780674"/>
                </a:cubicBezTo>
                <a:cubicBezTo>
                  <a:pt x="5001126" y="1526006"/>
                  <a:pt x="5329990" y="926433"/>
                  <a:pt x="5424237" y="721896"/>
                </a:cubicBezTo>
                <a:cubicBezTo>
                  <a:pt x="5518484" y="517359"/>
                  <a:pt x="5430252" y="611606"/>
                  <a:pt x="5436268" y="553453"/>
                </a:cubicBezTo>
                <a:cubicBezTo>
                  <a:pt x="5442284" y="495300"/>
                  <a:pt x="5512469" y="308812"/>
                  <a:pt x="5460332" y="372980"/>
                </a:cubicBezTo>
                <a:cubicBezTo>
                  <a:pt x="5408195" y="437148"/>
                  <a:pt x="5237747" y="753980"/>
                  <a:pt x="5123447" y="938464"/>
                </a:cubicBezTo>
                <a:cubicBezTo>
                  <a:pt x="5009147" y="1122948"/>
                  <a:pt x="4858753" y="1339517"/>
                  <a:pt x="4774532" y="1479885"/>
                </a:cubicBezTo>
                <a:cubicBezTo>
                  <a:pt x="4690311" y="1620253"/>
                  <a:pt x="4694321" y="1622258"/>
                  <a:pt x="4618121" y="1780674"/>
                </a:cubicBezTo>
                <a:cubicBezTo>
                  <a:pt x="4541921" y="1939090"/>
                  <a:pt x="4397542" y="2251912"/>
                  <a:pt x="4317332" y="2430380"/>
                </a:cubicBezTo>
                <a:cubicBezTo>
                  <a:pt x="4237122" y="2608848"/>
                  <a:pt x="4180974" y="2773280"/>
                  <a:pt x="4136858" y="2851485"/>
                </a:cubicBezTo>
                <a:cubicBezTo>
                  <a:pt x="4092742" y="2929690"/>
                  <a:pt x="4064669" y="2945732"/>
                  <a:pt x="4052637" y="2899611"/>
                </a:cubicBezTo>
                <a:cubicBezTo>
                  <a:pt x="4040605" y="2853490"/>
                  <a:pt x="4052637" y="2687054"/>
                  <a:pt x="4064668" y="2574759"/>
                </a:cubicBezTo>
                <a:cubicBezTo>
                  <a:pt x="4076699" y="2462464"/>
                  <a:pt x="4104773" y="2338138"/>
                  <a:pt x="4124826" y="2225843"/>
                </a:cubicBezTo>
                <a:cubicBezTo>
                  <a:pt x="4144879" y="2113548"/>
                  <a:pt x="4140868" y="1993232"/>
                  <a:pt x="4184984" y="1900990"/>
                </a:cubicBezTo>
                <a:cubicBezTo>
                  <a:pt x="4229100" y="1808748"/>
                  <a:pt x="4289258" y="1794711"/>
                  <a:pt x="4389521" y="1672390"/>
                </a:cubicBezTo>
                <a:cubicBezTo>
                  <a:pt x="4489784" y="1550069"/>
                  <a:pt x="4670258" y="1309438"/>
                  <a:pt x="4786563" y="1167064"/>
                </a:cubicBezTo>
                <a:cubicBezTo>
                  <a:pt x="4902868" y="1024690"/>
                  <a:pt x="5013158" y="922422"/>
                  <a:pt x="5087353" y="818148"/>
                </a:cubicBezTo>
                <a:cubicBezTo>
                  <a:pt x="5161548" y="713874"/>
                  <a:pt x="5163553" y="653717"/>
                  <a:pt x="5231732" y="541422"/>
                </a:cubicBezTo>
                <a:cubicBezTo>
                  <a:pt x="5299911" y="429127"/>
                  <a:pt x="5458326" y="216569"/>
                  <a:pt x="5496426" y="144380"/>
                </a:cubicBezTo>
                <a:cubicBezTo>
                  <a:pt x="5534526" y="72191"/>
                  <a:pt x="5476374" y="116306"/>
                  <a:pt x="5460332" y="108285"/>
                </a:cubicBezTo>
                <a:cubicBezTo>
                  <a:pt x="5444290" y="100264"/>
                  <a:pt x="5466348" y="0"/>
                  <a:pt x="5400174" y="96253"/>
                </a:cubicBezTo>
                <a:cubicBezTo>
                  <a:pt x="5334000" y="192506"/>
                  <a:pt x="5151521" y="545433"/>
                  <a:pt x="5063289" y="685801"/>
                </a:cubicBezTo>
                <a:cubicBezTo>
                  <a:pt x="4975057" y="826169"/>
                  <a:pt x="4890836" y="946485"/>
                  <a:pt x="4870784" y="938464"/>
                </a:cubicBezTo>
                <a:cubicBezTo>
                  <a:pt x="4850732" y="930443"/>
                  <a:pt x="4902869" y="774032"/>
                  <a:pt x="4942974" y="637674"/>
                </a:cubicBezTo>
                <a:cubicBezTo>
                  <a:pt x="4983079" y="501316"/>
                  <a:pt x="5079332" y="216569"/>
                  <a:pt x="5111416" y="120317"/>
                </a:cubicBezTo>
                <a:cubicBezTo>
                  <a:pt x="5143500" y="24065"/>
                  <a:pt x="5173579" y="78206"/>
                  <a:pt x="5135479" y="60159"/>
                </a:cubicBezTo>
                <a:cubicBezTo>
                  <a:pt x="5097379" y="42112"/>
                  <a:pt x="4926932" y="4011"/>
                  <a:pt x="4882816" y="12032"/>
                </a:cubicBezTo>
                <a:cubicBezTo>
                  <a:pt x="4838700" y="20053"/>
                  <a:pt x="4896852" y="8022"/>
                  <a:pt x="4870784" y="108285"/>
                </a:cubicBezTo>
                <a:cubicBezTo>
                  <a:pt x="4844716" y="208548"/>
                  <a:pt x="4766510" y="479258"/>
                  <a:pt x="4726405" y="613611"/>
                </a:cubicBezTo>
                <a:cubicBezTo>
                  <a:pt x="4686300" y="747964"/>
                  <a:pt x="4650206" y="868280"/>
                  <a:pt x="4630153" y="914401"/>
                </a:cubicBezTo>
                <a:cubicBezTo>
                  <a:pt x="4610100" y="960522"/>
                  <a:pt x="4608094" y="952501"/>
                  <a:pt x="4606089" y="890338"/>
                </a:cubicBezTo>
                <a:cubicBezTo>
                  <a:pt x="4604084" y="828175"/>
                  <a:pt x="4616116" y="641685"/>
                  <a:pt x="4618121" y="541422"/>
                </a:cubicBezTo>
                <a:cubicBezTo>
                  <a:pt x="4620126" y="441159"/>
                  <a:pt x="4626142" y="360948"/>
                  <a:pt x="4618121" y="288759"/>
                </a:cubicBezTo>
                <a:cubicBezTo>
                  <a:pt x="4610100" y="216570"/>
                  <a:pt x="4588042" y="138364"/>
                  <a:pt x="4569995" y="108285"/>
                </a:cubicBezTo>
                <a:cubicBezTo>
                  <a:pt x="4551948" y="78206"/>
                  <a:pt x="4529890" y="110290"/>
                  <a:pt x="4509837" y="108285"/>
                </a:cubicBezTo>
                <a:cubicBezTo>
                  <a:pt x="4489784" y="106280"/>
                  <a:pt x="4449679" y="38100"/>
                  <a:pt x="4449679" y="96253"/>
                </a:cubicBezTo>
                <a:cubicBezTo>
                  <a:pt x="4449679" y="154406"/>
                  <a:pt x="4499811" y="334880"/>
                  <a:pt x="4509837" y="457201"/>
                </a:cubicBezTo>
                <a:cubicBezTo>
                  <a:pt x="4519863" y="579522"/>
                  <a:pt x="4511842" y="747964"/>
                  <a:pt x="4509837" y="830180"/>
                </a:cubicBezTo>
                <a:cubicBezTo>
                  <a:pt x="4507832" y="912396"/>
                  <a:pt x="4505826" y="900365"/>
                  <a:pt x="4497805" y="950496"/>
                </a:cubicBezTo>
                <a:cubicBezTo>
                  <a:pt x="4489784" y="1000627"/>
                  <a:pt x="4485773" y="1070811"/>
                  <a:pt x="4461710" y="1130969"/>
                </a:cubicBezTo>
                <a:cubicBezTo>
                  <a:pt x="4437647" y="1191127"/>
                  <a:pt x="4409573" y="1231233"/>
                  <a:pt x="4353426" y="1311443"/>
                </a:cubicBezTo>
                <a:cubicBezTo>
                  <a:pt x="4297279" y="1391653"/>
                  <a:pt x="4199021" y="1519990"/>
                  <a:pt x="4124826" y="1612232"/>
                </a:cubicBezTo>
                <a:cubicBezTo>
                  <a:pt x="4050631" y="1704474"/>
                  <a:pt x="3982453" y="1790701"/>
                  <a:pt x="3908258" y="1864896"/>
                </a:cubicBezTo>
                <a:cubicBezTo>
                  <a:pt x="3834063" y="1939091"/>
                  <a:pt x="3735805" y="2021306"/>
                  <a:pt x="3679658" y="2057401"/>
                </a:cubicBezTo>
                <a:cubicBezTo>
                  <a:pt x="3623511" y="2093496"/>
                  <a:pt x="3571374" y="2119564"/>
                  <a:pt x="3571374" y="2081464"/>
                </a:cubicBezTo>
                <a:cubicBezTo>
                  <a:pt x="3571374" y="2043364"/>
                  <a:pt x="3679658" y="1828801"/>
                  <a:pt x="3679658" y="1828801"/>
                </a:cubicBezTo>
                <a:cubicBezTo>
                  <a:pt x="3721769" y="1730543"/>
                  <a:pt x="3787942" y="1574133"/>
                  <a:pt x="3824037" y="1491917"/>
                </a:cubicBezTo>
                <a:cubicBezTo>
                  <a:pt x="3860132" y="1409701"/>
                  <a:pt x="3868152" y="1383632"/>
                  <a:pt x="3896226" y="1335506"/>
                </a:cubicBezTo>
                <a:cubicBezTo>
                  <a:pt x="3924300" y="1287380"/>
                  <a:pt x="3946358" y="1263317"/>
                  <a:pt x="3992479" y="1203159"/>
                </a:cubicBezTo>
                <a:cubicBezTo>
                  <a:pt x="4038600" y="1143001"/>
                  <a:pt x="4118811" y="1086854"/>
                  <a:pt x="4172953" y="974559"/>
                </a:cubicBezTo>
                <a:cubicBezTo>
                  <a:pt x="4227095" y="862264"/>
                  <a:pt x="4281237" y="675774"/>
                  <a:pt x="4317332" y="529390"/>
                </a:cubicBezTo>
                <a:cubicBezTo>
                  <a:pt x="4353427" y="383006"/>
                  <a:pt x="4403558" y="164432"/>
                  <a:pt x="4389521" y="96253"/>
                </a:cubicBezTo>
                <a:cubicBezTo>
                  <a:pt x="4375484" y="28074"/>
                  <a:pt x="4289257" y="110291"/>
                  <a:pt x="4233110" y="120317"/>
                </a:cubicBezTo>
                <a:cubicBezTo>
                  <a:pt x="4176963" y="130343"/>
                  <a:pt x="4082716" y="132348"/>
                  <a:pt x="4052637" y="156411"/>
                </a:cubicBezTo>
                <a:cubicBezTo>
                  <a:pt x="4022558" y="180474"/>
                  <a:pt x="4060658" y="192507"/>
                  <a:pt x="4052637" y="264696"/>
                </a:cubicBezTo>
                <a:cubicBezTo>
                  <a:pt x="4044616" y="336886"/>
                  <a:pt x="4030578" y="489285"/>
                  <a:pt x="4004510" y="589548"/>
                </a:cubicBezTo>
                <a:cubicBezTo>
                  <a:pt x="3978442" y="689811"/>
                  <a:pt x="3942347" y="770021"/>
                  <a:pt x="3896226" y="866274"/>
                </a:cubicBezTo>
                <a:cubicBezTo>
                  <a:pt x="3850105" y="962527"/>
                  <a:pt x="3793958" y="1054769"/>
                  <a:pt x="3727784" y="1167064"/>
                </a:cubicBezTo>
                <a:cubicBezTo>
                  <a:pt x="3661610" y="1279359"/>
                  <a:pt x="3565358" y="1399675"/>
                  <a:pt x="3499184" y="1540043"/>
                </a:cubicBezTo>
                <a:cubicBezTo>
                  <a:pt x="3433010" y="1680411"/>
                  <a:pt x="3360821" y="1864895"/>
                  <a:pt x="3330742" y="2009274"/>
                </a:cubicBezTo>
                <a:cubicBezTo>
                  <a:pt x="3300663" y="2153653"/>
                  <a:pt x="3320715" y="2261938"/>
                  <a:pt x="3318710" y="2406317"/>
                </a:cubicBezTo>
                <a:cubicBezTo>
                  <a:pt x="3316705" y="2550696"/>
                  <a:pt x="3328736" y="2735180"/>
                  <a:pt x="3318710" y="2875548"/>
                </a:cubicBezTo>
                <a:cubicBezTo>
                  <a:pt x="3308684" y="3015916"/>
                  <a:pt x="3280611" y="3142248"/>
                  <a:pt x="3258553" y="3248527"/>
                </a:cubicBezTo>
                <a:cubicBezTo>
                  <a:pt x="3236495" y="3354806"/>
                  <a:pt x="3204410" y="3439027"/>
                  <a:pt x="3186363" y="3513222"/>
                </a:cubicBezTo>
                <a:cubicBezTo>
                  <a:pt x="3168316" y="3587417"/>
                  <a:pt x="3162300" y="3653591"/>
                  <a:pt x="3150268" y="3693696"/>
                </a:cubicBezTo>
                <a:cubicBezTo>
                  <a:pt x="3138237" y="3733801"/>
                  <a:pt x="3126206" y="3757864"/>
                  <a:pt x="3114174" y="3753853"/>
                </a:cubicBezTo>
                <a:cubicBezTo>
                  <a:pt x="3102142" y="3749842"/>
                  <a:pt x="3078079" y="3669632"/>
                  <a:pt x="3078079" y="3669632"/>
                </a:cubicBezTo>
                <a:cubicBezTo>
                  <a:pt x="3052011" y="3609474"/>
                  <a:pt x="2977816" y="3487153"/>
                  <a:pt x="2957763" y="3392906"/>
                </a:cubicBezTo>
                <a:cubicBezTo>
                  <a:pt x="2937710" y="3298659"/>
                  <a:pt x="2947737" y="3228474"/>
                  <a:pt x="2957763" y="3104148"/>
                </a:cubicBezTo>
                <a:cubicBezTo>
                  <a:pt x="2967789" y="2979822"/>
                  <a:pt x="2991853" y="2791327"/>
                  <a:pt x="3017921" y="2646948"/>
                </a:cubicBezTo>
                <a:cubicBezTo>
                  <a:pt x="3043990" y="2502569"/>
                  <a:pt x="3080085" y="2374232"/>
                  <a:pt x="3114174" y="2237874"/>
                </a:cubicBezTo>
                <a:cubicBezTo>
                  <a:pt x="3148263" y="2101516"/>
                  <a:pt x="3190374" y="1957138"/>
                  <a:pt x="3222458" y="1828801"/>
                </a:cubicBezTo>
                <a:cubicBezTo>
                  <a:pt x="3254542" y="1700464"/>
                  <a:pt x="3242511" y="1592179"/>
                  <a:pt x="3306679" y="1467853"/>
                </a:cubicBezTo>
                <a:cubicBezTo>
                  <a:pt x="3370847" y="1343527"/>
                  <a:pt x="3527258" y="1215190"/>
                  <a:pt x="3607468" y="1082843"/>
                </a:cubicBezTo>
                <a:cubicBezTo>
                  <a:pt x="3687678" y="950496"/>
                  <a:pt x="3749842" y="804111"/>
                  <a:pt x="3787942" y="673769"/>
                </a:cubicBezTo>
                <a:cubicBezTo>
                  <a:pt x="3826042" y="543427"/>
                  <a:pt x="3828047" y="389021"/>
                  <a:pt x="3836068" y="300790"/>
                </a:cubicBezTo>
                <a:cubicBezTo>
                  <a:pt x="3844089" y="212559"/>
                  <a:pt x="3852110" y="164433"/>
                  <a:pt x="3836068" y="144380"/>
                </a:cubicBezTo>
                <a:cubicBezTo>
                  <a:pt x="3820026" y="124327"/>
                  <a:pt x="3761874" y="174458"/>
                  <a:pt x="3739816" y="180474"/>
                </a:cubicBezTo>
                <a:cubicBezTo>
                  <a:pt x="3717758" y="186490"/>
                  <a:pt x="3713747" y="158416"/>
                  <a:pt x="3703721" y="180474"/>
                </a:cubicBezTo>
                <a:cubicBezTo>
                  <a:pt x="3693695" y="202532"/>
                  <a:pt x="3685674" y="254669"/>
                  <a:pt x="3679658" y="312822"/>
                </a:cubicBezTo>
                <a:cubicBezTo>
                  <a:pt x="3673642" y="370975"/>
                  <a:pt x="3693695" y="439153"/>
                  <a:pt x="3667626" y="529390"/>
                </a:cubicBezTo>
                <a:cubicBezTo>
                  <a:pt x="3641557" y="619627"/>
                  <a:pt x="3583405" y="762001"/>
                  <a:pt x="3523247" y="854243"/>
                </a:cubicBezTo>
                <a:cubicBezTo>
                  <a:pt x="3463089" y="946485"/>
                  <a:pt x="3368842" y="1006643"/>
                  <a:pt x="3306679" y="1082843"/>
                </a:cubicBezTo>
                <a:cubicBezTo>
                  <a:pt x="3244516" y="1159043"/>
                  <a:pt x="3196389" y="1221206"/>
                  <a:pt x="3150268" y="1311443"/>
                </a:cubicBezTo>
                <a:cubicBezTo>
                  <a:pt x="3104147" y="1401680"/>
                  <a:pt x="3068053" y="1471864"/>
                  <a:pt x="3029953" y="1624264"/>
                </a:cubicBezTo>
                <a:cubicBezTo>
                  <a:pt x="2991853" y="1776664"/>
                  <a:pt x="2949742" y="2067427"/>
                  <a:pt x="2921668" y="2225843"/>
                </a:cubicBezTo>
                <a:cubicBezTo>
                  <a:pt x="2893594" y="2384259"/>
                  <a:pt x="2877552" y="2500564"/>
                  <a:pt x="2861510" y="2574759"/>
                </a:cubicBezTo>
                <a:cubicBezTo>
                  <a:pt x="2845468" y="2648954"/>
                  <a:pt x="2835442" y="2656974"/>
                  <a:pt x="2825416" y="2671011"/>
                </a:cubicBezTo>
                <a:cubicBezTo>
                  <a:pt x="2815390" y="2685048"/>
                  <a:pt x="2805364" y="2711117"/>
                  <a:pt x="2801353" y="2658980"/>
                </a:cubicBezTo>
                <a:cubicBezTo>
                  <a:pt x="2797342" y="2606843"/>
                  <a:pt x="2801353" y="2358190"/>
                  <a:pt x="2801353" y="2358190"/>
                </a:cubicBezTo>
                <a:cubicBezTo>
                  <a:pt x="2801353" y="2235869"/>
                  <a:pt x="2789321" y="2063416"/>
                  <a:pt x="2801353" y="1925053"/>
                </a:cubicBezTo>
                <a:cubicBezTo>
                  <a:pt x="2813385" y="1786690"/>
                  <a:pt x="2837447" y="1668379"/>
                  <a:pt x="2873542" y="1528011"/>
                </a:cubicBezTo>
                <a:cubicBezTo>
                  <a:pt x="2909637" y="1387643"/>
                  <a:pt x="2945732" y="1297406"/>
                  <a:pt x="3017921" y="1082843"/>
                </a:cubicBezTo>
                <a:cubicBezTo>
                  <a:pt x="3090110" y="868280"/>
                  <a:pt x="3250532" y="399048"/>
                  <a:pt x="3306679" y="240632"/>
                </a:cubicBezTo>
                <a:cubicBezTo>
                  <a:pt x="3362826" y="82216"/>
                  <a:pt x="3374858" y="150395"/>
                  <a:pt x="3354805" y="132348"/>
                </a:cubicBezTo>
                <a:cubicBezTo>
                  <a:pt x="3334752" y="114301"/>
                  <a:pt x="3186363" y="132348"/>
                  <a:pt x="3186363" y="132348"/>
                </a:cubicBezTo>
                <a:cubicBezTo>
                  <a:pt x="3128210" y="132348"/>
                  <a:pt x="3043989" y="130343"/>
                  <a:pt x="3005889" y="132348"/>
                </a:cubicBezTo>
                <a:cubicBezTo>
                  <a:pt x="2967789" y="134353"/>
                  <a:pt x="2973805" y="102270"/>
                  <a:pt x="2957763" y="144380"/>
                </a:cubicBezTo>
                <a:cubicBezTo>
                  <a:pt x="2941721" y="186490"/>
                  <a:pt x="2941721" y="240632"/>
                  <a:pt x="2909637" y="385011"/>
                </a:cubicBezTo>
                <a:cubicBezTo>
                  <a:pt x="2877553" y="529390"/>
                  <a:pt x="2803358" y="866274"/>
                  <a:pt x="2765258" y="1010653"/>
                </a:cubicBezTo>
                <a:cubicBezTo>
                  <a:pt x="2727158" y="1155032"/>
                  <a:pt x="2701090" y="1225217"/>
                  <a:pt x="2681037" y="1251285"/>
                </a:cubicBezTo>
                <a:cubicBezTo>
                  <a:pt x="2660984" y="1277353"/>
                  <a:pt x="2646947" y="1255295"/>
                  <a:pt x="2644942" y="1167064"/>
                </a:cubicBezTo>
                <a:cubicBezTo>
                  <a:pt x="2642937" y="1078833"/>
                  <a:pt x="2662989" y="872291"/>
                  <a:pt x="2669005" y="721896"/>
                </a:cubicBezTo>
                <a:cubicBezTo>
                  <a:pt x="2675021" y="571501"/>
                  <a:pt x="2679032" y="366964"/>
                  <a:pt x="2681037" y="264696"/>
                </a:cubicBezTo>
                <a:cubicBezTo>
                  <a:pt x="2683042" y="162428"/>
                  <a:pt x="2689058" y="138364"/>
                  <a:pt x="2681037" y="108285"/>
                </a:cubicBezTo>
                <a:cubicBezTo>
                  <a:pt x="2673016" y="78206"/>
                  <a:pt x="2658978" y="86227"/>
                  <a:pt x="2632910" y="84222"/>
                </a:cubicBezTo>
                <a:cubicBezTo>
                  <a:pt x="2606842" y="82217"/>
                  <a:pt x="2564731" y="98258"/>
                  <a:pt x="2524626" y="96253"/>
                </a:cubicBezTo>
                <a:cubicBezTo>
                  <a:pt x="2484521" y="94248"/>
                  <a:pt x="2424363" y="78206"/>
                  <a:pt x="2392279" y="72190"/>
                </a:cubicBezTo>
                <a:cubicBezTo>
                  <a:pt x="2360195" y="66174"/>
                  <a:pt x="2348163" y="54143"/>
                  <a:pt x="2332121" y="60159"/>
                </a:cubicBezTo>
                <a:cubicBezTo>
                  <a:pt x="2316079" y="66175"/>
                  <a:pt x="2302042" y="68180"/>
                  <a:pt x="2296026" y="108285"/>
                </a:cubicBezTo>
                <a:cubicBezTo>
                  <a:pt x="2290010" y="148390"/>
                  <a:pt x="2294021" y="202532"/>
                  <a:pt x="2296026" y="300790"/>
                </a:cubicBezTo>
                <a:cubicBezTo>
                  <a:pt x="2298031" y="399048"/>
                  <a:pt x="2298032" y="571500"/>
                  <a:pt x="2308058" y="697832"/>
                </a:cubicBezTo>
                <a:cubicBezTo>
                  <a:pt x="2318084" y="824164"/>
                  <a:pt x="2346158" y="964533"/>
                  <a:pt x="2356184" y="1058780"/>
                </a:cubicBezTo>
                <a:cubicBezTo>
                  <a:pt x="2366210" y="1153028"/>
                  <a:pt x="2364206" y="1213186"/>
                  <a:pt x="2368216" y="1263317"/>
                </a:cubicBezTo>
                <a:cubicBezTo>
                  <a:pt x="2372226" y="1313448"/>
                  <a:pt x="2392279" y="1369595"/>
                  <a:pt x="2380247" y="1359569"/>
                </a:cubicBezTo>
                <a:cubicBezTo>
                  <a:pt x="2368215" y="1349543"/>
                  <a:pt x="2330115" y="1267327"/>
                  <a:pt x="2296026" y="1203159"/>
                </a:cubicBezTo>
                <a:cubicBezTo>
                  <a:pt x="2261937" y="1138991"/>
                  <a:pt x="2225842" y="1054770"/>
                  <a:pt x="2175710" y="974559"/>
                </a:cubicBezTo>
                <a:cubicBezTo>
                  <a:pt x="2125578" y="894348"/>
                  <a:pt x="2039353" y="822159"/>
                  <a:pt x="1995237" y="721896"/>
                </a:cubicBezTo>
                <a:cubicBezTo>
                  <a:pt x="1951121" y="621633"/>
                  <a:pt x="1925053" y="449180"/>
                  <a:pt x="1911016" y="372980"/>
                </a:cubicBezTo>
                <a:cubicBezTo>
                  <a:pt x="1896979" y="296780"/>
                  <a:pt x="1919037" y="288759"/>
                  <a:pt x="1911016" y="264696"/>
                </a:cubicBezTo>
                <a:cubicBezTo>
                  <a:pt x="1902995" y="240633"/>
                  <a:pt x="1902994" y="226596"/>
                  <a:pt x="1862889" y="228601"/>
                </a:cubicBezTo>
                <a:cubicBezTo>
                  <a:pt x="1822784" y="230606"/>
                  <a:pt x="1712495" y="264696"/>
                  <a:pt x="1670384" y="276727"/>
                </a:cubicBezTo>
                <a:cubicBezTo>
                  <a:pt x="1628274" y="288759"/>
                  <a:pt x="1620252" y="278732"/>
                  <a:pt x="1610226" y="300790"/>
                </a:cubicBezTo>
                <a:cubicBezTo>
                  <a:pt x="1600200" y="322848"/>
                  <a:pt x="1604210" y="352927"/>
                  <a:pt x="1610226" y="409074"/>
                </a:cubicBezTo>
                <a:cubicBezTo>
                  <a:pt x="1616242" y="465221"/>
                  <a:pt x="1620252" y="547437"/>
                  <a:pt x="1646321" y="637674"/>
                </a:cubicBezTo>
                <a:cubicBezTo>
                  <a:pt x="1672390" y="727911"/>
                  <a:pt x="1718511" y="848228"/>
                  <a:pt x="1766637" y="950496"/>
                </a:cubicBezTo>
                <a:cubicBezTo>
                  <a:pt x="1814763" y="1052764"/>
                  <a:pt x="1880937" y="1175085"/>
                  <a:pt x="1935079" y="1251285"/>
                </a:cubicBezTo>
                <a:cubicBezTo>
                  <a:pt x="1989221" y="1327485"/>
                  <a:pt x="2045368" y="1351549"/>
                  <a:pt x="2091489" y="1407696"/>
                </a:cubicBezTo>
                <a:cubicBezTo>
                  <a:pt x="2137610" y="1463843"/>
                  <a:pt x="2159668" y="1526006"/>
                  <a:pt x="2211805" y="1588169"/>
                </a:cubicBezTo>
                <a:cubicBezTo>
                  <a:pt x="2263942" y="1650332"/>
                  <a:pt x="2360194" y="1714500"/>
                  <a:pt x="2404310" y="1780674"/>
                </a:cubicBezTo>
                <a:cubicBezTo>
                  <a:pt x="2448426" y="1846848"/>
                  <a:pt x="2450432" y="1892969"/>
                  <a:pt x="2476500" y="1985211"/>
                </a:cubicBezTo>
                <a:cubicBezTo>
                  <a:pt x="2502569" y="2077453"/>
                  <a:pt x="2548690" y="2213811"/>
                  <a:pt x="2560721" y="2334127"/>
                </a:cubicBezTo>
                <a:cubicBezTo>
                  <a:pt x="2572752" y="2454443"/>
                  <a:pt x="2544679" y="2592806"/>
                  <a:pt x="2548689" y="2707106"/>
                </a:cubicBezTo>
                <a:cubicBezTo>
                  <a:pt x="2552700" y="2821406"/>
                  <a:pt x="2584784" y="2945732"/>
                  <a:pt x="2584784" y="3019927"/>
                </a:cubicBezTo>
                <a:cubicBezTo>
                  <a:pt x="2584784" y="3094122"/>
                  <a:pt x="2568742" y="3124200"/>
                  <a:pt x="2548689" y="3152274"/>
                </a:cubicBezTo>
                <a:cubicBezTo>
                  <a:pt x="2528636" y="3180348"/>
                  <a:pt x="2506579" y="3196390"/>
                  <a:pt x="2464468" y="3188369"/>
                </a:cubicBezTo>
                <a:cubicBezTo>
                  <a:pt x="2422358" y="3180348"/>
                  <a:pt x="2364205" y="3154280"/>
                  <a:pt x="2296026" y="3104148"/>
                </a:cubicBezTo>
                <a:cubicBezTo>
                  <a:pt x="2227847" y="3054016"/>
                  <a:pt x="2117558" y="2949743"/>
                  <a:pt x="2055395" y="2887580"/>
                </a:cubicBezTo>
                <a:cubicBezTo>
                  <a:pt x="1993232" y="2825417"/>
                  <a:pt x="1949115" y="2783306"/>
                  <a:pt x="1923047" y="2731169"/>
                </a:cubicBezTo>
                <a:cubicBezTo>
                  <a:pt x="1896979" y="2679032"/>
                  <a:pt x="1900989" y="2662990"/>
                  <a:pt x="1898984" y="2574759"/>
                </a:cubicBezTo>
                <a:cubicBezTo>
                  <a:pt x="1896979" y="2486528"/>
                  <a:pt x="1905000" y="2342149"/>
                  <a:pt x="1911016" y="2201780"/>
                </a:cubicBezTo>
                <a:cubicBezTo>
                  <a:pt x="1917032" y="2061411"/>
                  <a:pt x="1953126" y="1876927"/>
                  <a:pt x="1935079" y="1732548"/>
                </a:cubicBezTo>
                <a:cubicBezTo>
                  <a:pt x="1917032" y="1588169"/>
                  <a:pt x="1860885" y="1443790"/>
                  <a:pt x="1802732" y="1335506"/>
                </a:cubicBezTo>
                <a:cubicBezTo>
                  <a:pt x="1744579" y="1227222"/>
                  <a:pt x="1666374" y="1181101"/>
                  <a:pt x="1586163" y="1082843"/>
                </a:cubicBezTo>
                <a:cubicBezTo>
                  <a:pt x="1505952" y="984585"/>
                  <a:pt x="1391652" y="824164"/>
                  <a:pt x="1321468" y="745959"/>
                </a:cubicBezTo>
                <a:cubicBezTo>
                  <a:pt x="1251284" y="667754"/>
                  <a:pt x="1215190" y="657727"/>
                  <a:pt x="1165058" y="613611"/>
                </a:cubicBezTo>
                <a:cubicBezTo>
                  <a:pt x="1114926" y="569495"/>
                  <a:pt x="1050758" y="513348"/>
                  <a:pt x="1020679" y="481264"/>
                </a:cubicBezTo>
                <a:cubicBezTo>
                  <a:pt x="990600" y="449180"/>
                  <a:pt x="1006642" y="427122"/>
                  <a:pt x="984584" y="421106"/>
                </a:cubicBezTo>
                <a:cubicBezTo>
                  <a:pt x="962526" y="415090"/>
                  <a:pt x="922421" y="431132"/>
                  <a:pt x="888332" y="445169"/>
                </a:cubicBezTo>
                <a:cubicBezTo>
                  <a:pt x="854243" y="459206"/>
                  <a:pt x="808121" y="487280"/>
                  <a:pt x="780047" y="505327"/>
                </a:cubicBezTo>
                <a:cubicBezTo>
                  <a:pt x="751973" y="523374"/>
                  <a:pt x="711868" y="527385"/>
                  <a:pt x="719889" y="553453"/>
                </a:cubicBezTo>
                <a:cubicBezTo>
                  <a:pt x="727910" y="579521"/>
                  <a:pt x="766011" y="607596"/>
                  <a:pt x="828174" y="661738"/>
                </a:cubicBezTo>
                <a:cubicBezTo>
                  <a:pt x="890337" y="715880"/>
                  <a:pt x="1024689" y="814138"/>
                  <a:pt x="1092868" y="878306"/>
                </a:cubicBezTo>
                <a:cubicBezTo>
                  <a:pt x="1161047" y="942474"/>
                  <a:pt x="1187115" y="986590"/>
                  <a:pt x="1237247" y="1046748"/>
                </a:cubicBezTo>
                <a:cubicBezTo>
                  <a:pt x="1287379" y="1106906"/>
                  <a:pt x="1349542" y="1175085"/>
                  <a:pt x="1393658" y="1239253"/>
                </a:cubicBezTo>
                <a:cubicBezTo>
                  <a:pt x="1437774" y="1303421"/>
                  <a:pt x="1475874" y="1383633"/>
                  <a:pt x="1501942" y="1431759"/>
                </a:cubicBezTo>
                <a:cubicBezTo>
                  <a:pt x="1528010" y="1479885"/>
                  <a:pt x="1526005" y="1465848"/>
                  <a:pt x="1550068" y="1528011"/>
                </a:cubicBezTo>
                <a:cubicBezTo>
                  <a:pt x="1574131" y="1590174"/>
                  <a:pt x="1628274" y="1710491"/>
                  <a:pt x="1646321" y="1804738"/>
                </a:cubicBezTo>
                <a:cubicBezTo>
                  <a:pt x="1664369" y="1898986"/>
                  <a:pt x="1654343" y="2007270"/>
                  <a:pt x="1658353" y="2093496"/>
                </a:cubicBezTo>
                <a:cubicBezTo>
                  <a:pt x="1662364" y="2179722"/>
                  <a:pt x="1668379" y="2243891"/>
                  <a:pt x="1670384" y="2322096"/>
                </a:cubicBezTo>
                <a:cubicBezTo>
                  <a:pt x="1672389" y="2400301"/>
                  <a:pt x="1670384" y="2562727"/>
                  <a:pt x="1670384" y="2562727"/>
                </a:cubicBezTo>
                <a:cubicBezTo>
                  <a:pt x="1670384" y="2618874"/>
                  <a:pt x="1680410" y="2660985"/>
                  <a:pt x="1670384" y="2658980"/>
                </a:cubicBezTo>
                <a:cubicBezTo>
                  <a:pt x="1660358" y="2656975"/>
                  <a:pt x="1636294" y="2618875"/>
                  <a:pt x="1610226" y="2550696"/>
                </a:cubicBezTo>
                <a:cubicBezTo>
                  <a:pt x="1584158" y="2482517"/>
                  <a:pt x="1542048" y="2330117"/>
                  <a:pt x="1513974" y="2249906"/>
                </a:cubicBezTo>
                <a:cubicBezTo>
                  <a:pt x="1485900" y="2169695"/>
                  <a:pt x="1499937" y="2145632"/>
                  <a:pt x="1441784" y="2069432"/>
                </a:cubicBezTo>
                <a:cubicBezTo>
                  <a:pt x="1383631" y="1993232"/>
                  <a:pt x="1251284" y="1856874"/>
                  <a:pt x="1165058" y="1792706"/>
                </a:cubicBezTo>
                <a:cubicBezTo>
                  <a:pt x="1078832" y="1728538"/>
                  <a:pt x="924426" y="1684422"/>
                  <a:pt x="924426" y="1684422"/>
                </a:cubicBezTo>
                <a:lnTo>
                  <a:pt x="659732" y="1564106"/>
                </a:lnTo>
                <a:lnTo>
                  <a:pt x="358942" y="1431759"/>
                </a:lnTo>
                <a:cubicBezTo>
                  <a:pt x="280737" y="1395664"/>
                  <a:pt x="246647" y="1371601"/>
                  <a:pt x="190500" y="1347538"/>
                </a:cubicBezTo>
                <a:cubicBezTo>
                  <a:pt x="134353" y="1323475"/>
                  <a:pt x="44116" y="1293396"/>
                  <a:pt x="22058" y="1287380"/>
                </a:cubicBezTo>
                <a:cubicBezTo>
                  <a:pt x="0" y="1281364"/>
                  <a:pt x="42111" y="1279359"/>
                  <a:pt x="58153" y="1311443"/>
                </a:cubicBezTo>
                <a:cubicBezTo>
                  <a:pt x="74195" y="1343527"/>
                  <a:pt x="86226" y="1419727"/>
                  <a:pt x="118310" y="1479885"/>
                </a:cubicBezTo>
                <a:cubicBezTo>
                  <a:pt x="150394" y="1540043"/>
                  <a:pt x="214563" y="1626269"/>
                  <a:pt x="250658" y="1672390"/>
                </a:cubicBezTo>
                <a:cubicBezTo>
                  <a:pt x="286753" y="1718511"/>
                  <a:pt x="288758" y="1730543"/>
                  <a:pt x="334879" y="1756611"/>
                </a:cubicBezTo>
                <a:cubicBezTo>
                  <a:pt x="381000" y="1782679"/>
                  <a:pt x="457200" y="1796717"/>
                  <a:pt x="527384" y="1828801"/>
                </a:cubicBezTo>
                <a:cubicBezTo>
                  <a:pt x="597568" y="1860885"/>
                  <a:pt x="681789" y="1909012"/>
                  <a:pt x="755984" y="1949117"/>
                </a:cubicBezTo>
                <a:cubicBezTo>
                  <a:pt x="830179" y="1989222"/>
                  <a:pt x="914400" y="2035343"/>
                  <a:pt x="972553" y="2069432"/>
                </a:cubicBezTo>
                <a:cubicBezTo>
                  <a:pt x="1030706" y="2103521"/>
                  <a:pt x="1060784" y="2107532"/>
                  <a:pt x="1104900" y="2153653"/>
                </a:cubicBezTo>
                <a:cubicBezTo>
                  <a:pt x="1149016" y="2199774"/>
                  <a:pt x="1207168" y="2279985"/>
                  <a:pt x="1237247" y="2346159"/>
                </a:cubicBezTo>
                <a:cubicBezTo>
                  <a:pt x="1267326" y="2412333"/>
                  <a:pt x="1271337" y="2482517"/>
                  <a:pt x="1285374" y="2550696"/>
                </a:cubicBezTo>
                <a:cubicBezTo>
                  <a:pt x="1299411" y="2618875"/>
                  <a:pt x="1309437" y="2701090"/>
                  <a:pt x="1321468" y="2755232"/>
                </a:cubicBezTo>
                <a:cubicBezTo>
                  <a:pt x="1333499" y="2809374"/>
                  <a:pt x="1315452" y="2821406"/>
                  <a:pt x="1357563" y="2875548"/>
                </a:cubicBezTo>
                <a:cubicBezTo>
                  <a:pt x="1399674" y="2929690"/>
                  <a:pt x="1505953" y="3019927"/>
                  <a:pt x="1574132" y="3080085"/>
                </a:cubicBezTo>
                <a:cubicBezTo>
                  <a:pt x="1642311" y="3140243"/>
                  <a:pt x="1692442" y="3182354"/>
                  <a:pt x="1766637" y="3236496"/>
                </a:cubicBezTo>
                <a:cubicBezTo>
                  <a:pt x="1840832" y="3290638"/>
                  <a:pt x="1957137" y="3360822"/>
                  <a:pt x="2019300" y="3404938"/>
                </a:cubicBezTo>
                <a:cubicBezTo>
                  <a:pt x="2081463" y="3449054"/>
                  <a:pt x="2139616" y="3501190"/>
                  <a:pt x="2139616" y="3501190"/>
                </a:cubicBezTo>
                <a:cubicBezTo>
                  <a:pt x="2219827" y="3567364"/>
                  <a:pt x="2388269" y="3705727"/>
                  <a:pt x="2500563" y="3801980"/>
                </a:cubicBezTo>
                <a:cubicBezTo>
                  <a:pt x="2612857" y="3898233"/>
                  <a:pt x="2747210" y="3992480"/>
                  <a:pt x="2813384" y="4078706"/>
                </a:cubicBezTo>
                <a:cubicBezTo>
                  <a:pt x="2879558" y="4164932"/>
                  <a:pt x="2881563" y="4229101"/>
                  <a:pt x="2897605" y="4319338"/>
                </a:cubicBezTo>
                <a:cubicBezTo>
                  <a:pt x="2913647" y="4409575"/>
                  <a:pt x="2917658" y="4523875"/>
                  <a:pt x="2909637" y="4620127"/>
                </a:cubicBezTo>
                <a:cubicBezTo>
                  <a:pt x="2901616" y="4716379"/>
                  <a:pt x="2885574" y="4814637"/>
                  <a:pt x="2849479" y="4896853"/>
                </a:cubicBezTo>
                <a:cubicBezTo>
                  <a:pt x="2813384" y="4979069"/>
                  <a:pt x="2739189" y="5059280"/>
                  <a:pt x="2693068" y="5113422"/>
                </a:cubicBezTo>
                <a:cubicBezTo>
                  <a:pt x="2646947" y="5167564"/>
                  <a:pt x="2644942" y="5173580"/>
                  <a:pt x="2572753" y="5221706"/>
                </a:cubicBezTo>
                <a:cubicBezTo>
                  <a:pt x="2500564" y="5269832"/>
                  <a:pt x="2372227" y="5350043"/>
                  <a:pt x="2259932" y="5402180"/>
                </a:cubicBezTo>
                <a:cubicBezTo>
                  <a:pt x="2147637" y="5454317"/>
                  <a:pt x="2005263" y="5504448"/>
                  <a:pt x="1898984" y="5534527"/>
                </a:cubicBezTo>
                <a:cubicBezTo>
                  <a:pt x="1792705" y="5564606"/>
                  <a:pt x="1630279" y="5572627"/>
                  <a:pt x="1622258" y="5582653"/>
                </a:cubicBezTo>
                <a:cubicBezTo>
                  <a:pt x="1614237" y="5592679"/>
                  <a:pt x="1850858" y="5594685"/>
                  <a:pt x="1850858" y="5594685"/>
                </a:cubicBezTo>
                <a:lnTo>
                  <a:pt x="4810626" y="5618748"/>
                </a:lnTo>
                <a:cubicBezTo>
                  <a:pt x="5358063" y="5620753"/>
                  <a:pt x="5133473" y="5626770"/>
                  <a:pt x="5123447" y="560671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73" name="TextBox 72"/>
          <p:cNvSpPr txBox="1"/>
          <p:nvPr/>
        </p:nvSpPr>
        <p:spPr>
          <a:xfrm rot="2609244">
            <a:off x="820336" y="4018331"/>
            <a:ext cx="3662239" cy="6778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dirty="0" smtClean="0"/>
              <a:t>Local Agency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079993" y="6031023"/>
            <a:ext cx="1032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</a:t>
            </a:r>
          </a:p>
          <a:p>
            <a:r>
              <a:rPr lang="en-US" dirty="0" smtClean="0"/>
              <a:t>Archive</a:t>
            </a:r>
            <a:endParaRPr lang="en-US" dirty="0"/>
          </a:p>
        </p:txBody>
      </p:sp>
      <p:sp>
        <p:nvSpPr>
          <p:cNvPr id="38" name="Freeform 37"/>
          <p:cNvSpPr/>
          <p:nvPr/>
        </p:nvSpPr>
        <p:spPr>
          <a:xfrm>
            <a:off x="1828800" y="1969168"/>
            <a:ext cx="240632" cy="120315"/>
          </a:xfrm>
          <a:custGeom>
            <a:avLst/>
            <a:gdLst>
              <a:gd name="connsiteX0" fmla="*/ 0 w 240632"/>
              <a:gd name="connsiteY0" fmla="*/ 120315 h 120315"/>
              <a:gd name="connsiteX1" fmla="*/ 240632 w 240632"/>
              <a:gd name="connsiteY1" fmla="*/ 0 h 12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0632" h="120315">
                <a:moveTo>
                  <a:pt x="0" y="120315"/>
                </a:moveTo>
                <a:lnTo>
                  <a:pt x="240632" y="0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4054642" y="1680410"/>
            <a:ext cx="385011" cy="24063"/>
          </a:xfrm>
          <a:custGeom>
            <a:avLst/>
            <a:gdLst>
              <a:gd name="connsiteX0" fmla="*/ 0 w 385011"/>
              <a:gd name="connsiteY0" fmla="*/ 24063 h 24063"/>
              <a:gd name="connsiteX1" fmla="*/ 385011 w 385011"/>
              <a:gd name="connsiteY1" fmla="*/ 0 h 24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011" h="24063">
                <a:moveTo>
                  <a:pt x="0" y="24063"/>
                </a:moveTo>
                <a:lnTo>
                  <a:pt x="385011" y="0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4788568" y="1680410"/>
            <a:ext cx="180474" cy="36094"/>
          </a:xfrm>
          <a:custGeom>
            <a:avLst/>
            <a:gdLst>
              <a:gd name="connsiteX0" fmla="*/ 0 w 180474"/>
              <a:gd name="connsiteY0" fmla="*/ 36094 h 36094"/>
              <a:gd name="connsiteX1" fmla="*/ 180474 w 180474"/>
              <a:gd name="connsiteY1" fmla="*/ 0 h 3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474" h="36094">
                <a:moveTo>
                  <a:pt x="0" y="36094"/>
                </a:moveTo>
                <a:lnTo>
                  <a:pt x="180474" y="0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5149516" y="1620252"/>
            <a:ext cx="324852" cy="72189"/>
          </a:xfrm>
          <a:custGeom>
            <a:avLst/>
            <a:gdLst>
              <a:gd name="connsiteX0" fmla="*/ 0 w 324852"/>
              <a:gd name="connsiteY0" fmla="*/ 72189 h 72189"/>
              <a:gd name="connsiteX1" fmla="*/ 324852 w 324852"/>
              <a:gd name="connsiteY1" fmla="*/ 0 h 72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4852" h="72189">
                <a:moveTo>
                  <a:pt x="0" y="72189"/>
                </a:moveTo>
                <a:lnTo>
                  <a:pt x="324852" y="0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5534526" y="1644315"/>
            <a:ext cx="120316" cy="12032"/>
          </a:xfrm>
          <a:custGeom>
            <a:avLst/>
            <a:gdLst>
              <a:gd name="connsiteX0" fmla="*/ 0 w 120316"/>
              <a:gd name="connsiteY0" fmla="*/ 12032 h 12032"/>
              <a:gd name="connsiteX1" fmla="*/ 120316 w 120316"/>
              <a:gd name="connsiteY1" fmla="*/ 0 h 12032"/>
              <a:gd name="connsiteX2" fmla="*/ 120316 w 120316"/>
              <a:gd name="connsiteY2" fmla="*/ 0 h 1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316" h="12032">
                <a:moveTo>
                  <a:pt x="0" y="12032"/>
                </a:moveTo>
                <a:lnTo>
                  <a:pt x="120316" y="0"/>
                </a:lnTo>
                <a:lnTo>
                  <a:pt x="120316" y="0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7712242" y="1632283"/>
            <a:ext cx="70184" cy="254669"/>
          </a:xfrm>
          <a:custGeom>
            <a:avLst/>
            <a:gdLst>
              <a:gd name="connsiteX0" fmla="*/ 0 w 70184"/>
              <a:gd name="connsiteY0" fmla="*/ 0 h 254669"/>
              <a:gd name="connsiteX1" fmla="*/ 60158 w 70184"/>
              <a:gd name="connsiteY1" fmla="*/ 216569 h 254669"/>
              <a:gd name="connsiteX2" fmla="*/ 60158 w 70184"/>
              <a:gd name="connsiteY2" fmla="*/ 228600 h 254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184" h="254669">
                <a:moveTo>
                  <a:pt x="0" y="0"/>
                </a:moveTo>
                <a:cubicBezTo>
                  <a:pt x="25066" y="89234"/>
                  <a:pt x="50132" y="178469"/>
                  <a:pt x="60158" y="216569"/>
                </a:cubicBezTo>
                <a:cubicBezTo>
                  <a:pt x="70184" y="254669"/>
                  <a:pt x="65171" y="241634"/>
                  <a:pt x="60158" y="228600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7603958" y="2871536"/>
            <a:ext cx="252663" cy="409074"/>
          </a:xfrm>
          <a:custGeom>
            <a:avLst/>
            <a:gdLst>
              <a:gd name="connsiteX0" fmla="*/ 252663 w 252663"/>
              <a:gd name="connsiteY0" fmla="*/ 0 h 409074"/>
              <a:gd name="connsiteX1" fmla="*/ 0 w 252663"/>
              <a:gd name="connsiteY1" fmla="*/ 409074 h 409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663" h="409074">
                <a:moveTo>
                  <a:pt x="252663" y="0"/>
                </a:moveTo>
                <a:lnTo>
                  <a:pt x="0" y="409074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2743200" y="7124700"/>
            <a:ext cx="3517627" cy="601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reeform 61"/>
          <p:cNvSpPr/>
          <p:nvPr/>
        </p:nvSpPr>
        <p:spPr>
          <a:xfrm>
            <a:off x="5486400" y="4507831"/>
            <a:ext cx="156411" cy="42111"/>
          </a:xfrm>
          <a:custGeom>
            <a:avLst/>
            <a:gdLst>
              <a:gd name="connsiteX0" fmla="*/ 0 w 156411"/>
              <a:gd name="connsiteY0" fmla="*/ 0 h 42111"/>
              <a:gd name="connsiteX1" fmla="*/ 72189 w 156411"/>
              <a:gd name="connsiteY1" fmla="*/ 36095 h 42111"/>
              <a:gd name="connsiteX2" fmla="*/ 156411 w 156411"/>
              <a:gd name="connsiteY2" fmla="*/ 36095 h 42111"/>
              <a:gd name="connsiteX3" fmla="*/ 156411 w 156411"/>
              <a:gd name="connsiteY3" fmla="*/ 36095 h 4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411" h="42111">
                <a:moveTo>
                  <a:pt x="0" y="0"/>
                </a:moveTo>
                <a:cubicBezTo>
                  <a:pt x="23060" y="15039"/>
                  <a:pt x="46121" y="30079"/>
                  <a:pt x="72189" y="36095"/>
                </a:cubicBezTo>
                <a:cubicBezTo>
                  <a:pt x="98258" y="42111"/>
                  <a:pt x="156411" y="36095"/>
                  <a:pt x="156411" y="36095"/>
                </a:cubicBezTo>
                <a:lnTo>
                  <a:pt x="156411" y="36095"/>
                </a:lnTo>
              </a:path>
            </a:pathLst>
          </a:cu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4648200" y="4501815"/>
            <a:ext cx="381000" cy="842211"/>
          </a:xfrm>
          <a:custGeom>
            <a:avLst/>
            <a:gdLst>
              <a:gd name="connsiteX0" fmla="*/ 38100 w 423111"/>
              <a:gd name="connsiteY0" fmla="*/ 42111 h 842211"/>
              <a:gd name="connsiteX1" fmla="*/ 158415 w 423111"/>
              <a:gd name="connsiteY1" fmla="*/ 78205 h 842211"/>
              <a:gd name="connsiteX2" fmla="*/ 302794 w 423111"/>
              <a:gd name="connsiteY2" fmla="*/ 54142 h 842211"/>
              <a:gd name="connsiteX3" fmla="*/ 411079 w 423111"/>
              <a:gd name="connsiteY3" fmla="*/ 6016 h 842211"/>
              <a:gd name="connsiteX4" fmla="*/ 374984 w 423111"/>
              <a:gd name="connsiteY4" fmla="*/ 90237 h 842211"/>
              <a:gd name="connsiteX5" fmla="*/ 266700 w 423111"/>
              <a:gd name="connsiteY5" fmla="*/ 415089 h 842211"/>
              <a:gd name="connsiteX6" fmla="*/ 38100 w 423111"/>
              <a:gd name="connsiteY6" fmla="*/ 812132 h 842211"/>
              <a:gd name="connsiteX7" fmla="*/ 38100 w 423111"/>
              <a:gd name="connsiteY7" fmla="*/ 595563 h 842211"/>
              <a:gd name="connsiteX8" fmla="*/ 38100 w 423111"/>
              <a:gd name="connsiteY8" fmla="*/ 415089 h 842211"/>
              <a:gd name="connsiteX9" fmla="*/ 38100 w 423111"/>
              <a:gd name="connsiteY9" fmla="*/ 222584 h 842211"/>
              <a:gd name="connsiteX10" fmla="*/ 38100 w 423111"/>
              <a:gd name="connsiteY10" fmla="*/ 42111 h 84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3111" h="842211">
                <a:moveTo>
                  <a:pt x="38100" y="42111"/>
                </a:moveTo>
                <a:cubicBezTo>
                  <a:pt x="76199" y="59155"/>
                  <a:pt x="114299" y="76200"/>
                  <a:pt x="158415" y="78205"/>
                </a:cubicBezTo>
                <a:cubicBezTo>
                  <a:pt x="202531" y="80210"/>
                  <a:pt x="260683" y="66174"/>
                  <a:pt x="302794" y="54142"/>
                </a:cubicBezTo>
                <a:cubicBezTo>
                  <a:pt x="344905" y="42111"/>
                  <a:pt x="399047" y="0"/>
                  <a:pt x="411079" y="6016"/>
                </a:cubicBezTo>
                <a:cubicBezTo>
                  <a:pt x="423111" y="12032"/>
                  <a:pt x="399047" y="22058"/>
                  <a:pt x="374984" y="90237"/>
                </a:cubicBezTo>
                <a:cubicBezTo>
                  <a:pt x="350921" y="158416"/>
                  <a:pt x="322847" y="294773"/>
                  <a:pt x="266700" y="415089"/>
                </a:cubicBezTo>
                <a:cubicBezTo>
                  <a:pt x="210553" y="535405"/>
                  <a:pt x="76200" y="782053"/>
                  <a:pt x="38100" y="812132"/>
                </a:cubicBezTo>
                <a:cubicBezTo>
                  <a:pt x="0" y="842211"/>
                  <a:pt x="38100" y="595563"/>
                  <a:pt x="38100" y="595563"/>
                </a:cubicBezTo>
                <a:lnTo>
                  <a:pt x="38100" y="415089"/>
                </a:lnTo>
                <a:lnTo>
                  <a:pt x="38100" y="222584"/>
                </a:lnTo>
                <a:lnTo>
                  <a:pt x="38100" y="4211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 rot="17866953">
            <a:off x="4982969" y="3023805"/>
            <a:ext cx="18209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State DOT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 rot="16681782">
            <a:off x="2262189" y="3296339"/>
            <a:ext cx="3662239" cy="6778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r"/>
            <a:r>
              <a:rPr lang="en-US" dirty="0" smtClean="0"/>
              <a:t>Researchers  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 rot="16488960">
            <a:off x="3935371" y="4312696"/>
            <a:ext cx="111678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State DOT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 rot="19111061">
            <a:off x="3282358" y="4875049"/>
            <a:ext cx="3662239" cy="6778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r"/>
            <a:r>
              <a:rPr lang="en-US" dirty="0" smtClean="0"/>
              <a:t>Regional Agency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 rot="3568937">
            <a:off x="1033295" y="3407059"/>
            <a:ext cx="3662239" cy="6778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dirty="0" smtClean="0"/>
              <a:t>Local Agency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 rot="17897915">
            <a:off x="3385927" y="1998881"/>
            <a:ext cx="3236681" cy="51608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dirty="0" smtClean="0"/>
              <a:t>Local Agency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 rot="19111061">
            <a:off x="2660779" y="3229414"/>
            <a:ext cx="3662239" cy="6778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r"/>
            <a:r>
              <a:rPr lang="en-US" dirty="0" smtClean="0"/>
              <a:t>Local Agency</a:t>
            </a:r>
            <a:endParaRPr lang="en-US" dirty="0"/>
          </a:p>
        </p:txBody>
      </p:sp>
      <p:sp>
        <p:nvSpPr>
          <p:cNvPr id="59" name="Freeform 58"/>
          <p:cNvSpPr/>
          <p:nvPr/>
        </p:nvSpPr>
        <p:spPr>
          <a:xfrm>
            <a:off x="4644189" y="3563352"/>
            <a:ext cx="527385" cy="1018673"/>
          </a:xfrm>
          <a:custGeom>
            <a:avLst/>
            <a:gdLst>
              <a:gd name="connsiteX0" fmla="*/ 493295 w 527385"/>
              <a:gd name="connsiteY0" fmla="*/ 6016 h 1018673"/>
              <a:gd name="connsiteX1" fmla="*/ 240632 w 527385"/>
              <a:gd name="connsiteY1" fmla="*/ 198521 h 1018673"/>
              <a:gd name="connsiteX2" fmla="*/ 84222 w 527385"/>
              <a:gd name="connsiteY2" fmla="*/ 294774 h 1018673"/>
              <a:gd name="connsiteX3" fmla="*/ 24064 w 527385"/>
              <a:gd name="connsiteY3" fmla="*/ 354931 h 1018673"/>
              <a:gd name="connsiteX4" fmla="*/ 0 w 527385"/>
              <a:gd name="connsiteY4" fmla="*/ 607595 h 1018673"/>
              <a:gd name="connsiteX5" fmla="*/ 24064 w 527385"/>
              <a:gd name="connsiteY5" fmla="*/ 908384 h 1018673"/>
              <a:gd name="connsiteX6" fmla="*/ 48127 w 527385"/>
              <a:gd name="connsiteY6" fmla="*/ 968542 h 1018673"/>
              <a:gd name="connsiteX7" fmla="*/ 180474 w 527385"/>
              <a:gd name="connsiteY7" fmla="*/ 1016668 h 1018673"/>
              <a:gd name="connsiteX8" fmla="*/ 312822 w 527385"/>
              <a:gd name="connsiteY8" fmla="*/ 956510 h 1018673"/>
              <a:gd name="connsiteX9" fmla="*/ 372979 w 527385"/>
              <a:gd name="connsiteY9" fmla="*/ 920416 h 1018673"/>
              <a:gd name="connsiteX10" fmla="*/ 409074 w 527385"/>
              <a:gd name="connsiteY10" fmla="*/ 499310 h 1018673"/>
              <a:gd name="connsiteX11" fmla="*/ 445169 w 527385"/>
              <a:gd name="connsiteY11" fmla="*/ 162426 h 1018673"/>
              <a:gd name="connsiteX12" fmla="*/ 493295 w 527385"/>
              <a:gd name="connsiteY12" fmla="*/ 6016 h 101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7385" h="1018673">
                <a:moveTo>
                  <a:pt x="493295" y="6016"/>
                </a:moveTo>
                <a:cubicBezTo>
                  <a:pt x="459206" y="12032"/>
                  <a:pt x="308811" y="150395"/>
                  <a:pt x="240632" y="198521"/>
                </a:cubicBezTo>
                <a:cubicBezTo>
                  <a:pt x="172453" y="246647"/>
                  <a:pt x="120317" y="268706"/>
                  <a:pt x="84222" y="294774"/>
                </a:cubicBezTo>
                <a:cubicBezTo>
                  <a:pt x="48127" y="320842"/>
                  <a:pt x="38101" y="302794"/>
                  <a:pt x="24064" y="354931"/>
                </a:cubicBezTo>
                <a:cubicBezTo>
                  <a:pt x="10027" y="407068"/>
                  <a:pt x="0" y="515353"/>
                  <a:pt x="0" y="607595"/>
                </a:cubicBezTo>
                <a:cubicBezTo>
                  <a:pt x="0" y="699837"/>
                  <a:pt x="16043" y="848226"/>
                  <a:pt x="24064" y="908384"/>
                </a:cubicBezTo>
                <a:cubicBezTo>
                  <a:pt x="32085" y="968542"/>
                  <a:pt x="22059" y="950495"/>
                  <a:pt x="48127" y="968542"/>
                </a:cubicBezTo>
                <a:cubicBezTo>
                  <a:pt x="74195" y="986589"/>
                  <a:pt x="136358" y="1018673"/>
                  <a:pt x="180474" y="1016668"/>
                </a:cubicBezTo>
                <a:cubicBezTo>
                  <a:pt x="224590" y="1014663"/>
                  <a:pt x="280738" y="972552"/>
                  <a:pt x="312822" y="956510"/>
                </a:cubicBezTo>
                <a:cubicBezTo>
                  <a:pt x="344906" y="940468"/>
                  <a:pt x="356937" y="996616"/>
                  <a:pt x="372979" y="920416"/>
                </a:cubicBezTo>
                <a:cubicBezTo>
                  <a:pt x="389021" y="844216"/>
                  <a:pt x="397042" y="625642"/>
                  <a:pt x="409074" y="499310"/>
                </a:cubicBezTo>
                <a:cubicBezTo>
                  <a:pt x="421106" y="372978"/>
                  <a:pt x="435143" y="242636"/>
                  <a:pt x="445169" y="162426"/>
                </a:cubicBezTo>
                <a:cubicBezTo>
                  <a:pt x="455195" y="82216"/>
                  <a:pt x="527385" y="0"/>
                  <a:pt x="493295" y="601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/>
          <p:cNvCxnSpPr/>
          <p:nvPr/>
        </p:nvCxnSpPr>
        <p:spPr>
          <a:xfrm flipV="1">
            <a:off x="4463603" y="5057478"/>
            <a:ext cx="26110" cy="10035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321109" y="3712938"/>
            <a:ext cx="2024314" cy="2296027"/>
            <a:chOff x="2321109" y="3712938"/>
            <a:chExt cx="2024314" cy="2296027"/>
          </a:xfrm>
        </p:grpSpPr>
        <p:cxnSp>
          <p:nvCxnSpPr>
            <p:cNvPr id="84" name="Straight Arrow Connector 83"/>
            <p:cNvCxnSpPr/>
            <p:nvPr/>
          </p:nvCxnSpPr>
          <p:spPr>
            <a:xfrm flipH="1" flipV="1">
              <a:off x="2321109" y="3712938"/>
              <a:ext cx="2024314" cy="22960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2963785">
              <a:off x="2245566" y="4463709"/>
              <a:ext cx="1478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Regional Data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744398" y="2995151"/>
            <a:ext cx="552328" cy="2909466"/>
            <a:chOff x="3744398" y="2995151"/>
            <a:chExt cx="552328" cy="2909466"/>
          </a:xfrm>
        </p:grpSpPr>
        <p:cxnSp>
          <p:nvCxnSpPr>
            <p:cNvPr id="71" name="Straight Arrow Connector 70"/>
            <p:cNvCxnSpPr/>
            <p:nvPr/>
          </p:nvCxnSpPr>
          <p:spPr>
            <a:xfrm flipH="1" flipV="1">
              <a:off x="3784293" y="2995151"/>
              <a:ext cx="512433" cy="290946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 rot="4804784">
              <a:off x="3195048" y="4357080"/>
              <a:ext cx="1468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National Data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56812" y="3418460"/>
            <a:ext cx="892918" cy="2672471"/>
            <a:chOff x="4656812" y="3418460"/>
            <a:chExt cx="892918" cy="2672471"/>
          </a:xfrm>
        </p:grpSpPr>
        <p:grpSp>
          <p:nvGrpSpPr>
            <p:cNvPr id="2" name="Group 1"/>
            <p:cNvGrpSpPr/>
            <p:nvPr/>
          </p:nvGrpSpPr>
          <p:grpSpPr>
            <a:xfrm>
              <a:off x="4656812" y="3418460"/>
              <a:ext cx="892918" cy="2672471"/>
              <a:chOff x="4656812" y="3418460"/>
              <a:chExt cx="892918" cy="2672471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4696090" y="3418460"/>
                <a:ext cx="853640" cy="2672471"/>
                <a:chOff x="4696090" y="3418460"/>
                <a:chExt cx="853640" cy="2672471"/>
              </a:xfrm>
            </p:grpSpPr>
            <p:cxnSp>
              <p:nvCxnSpPr>
                <p:cNvPr id="56" name="Straight Arrow Connector 55"/>
                <p:cNvCxnSpPr/>
                <p:nvPr/>
              </p:nvCxnSpPr>
              <p:spPr>
                <a:xfrm flipV="1">
                  <a:off x="4724656" y="5169161"/>
                  <a:ext cx="825074" cy="92177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" name="Group 23"/>
                <p:cNvGrpSpPr/>
                <p:nvPr/>
              </p:nvGrpSpPr>
              <p:grpSpPr>
                <a:xfrm>
                  <a:off x="4696090" y="3418460"/>
                  <a:ext cx="753512" cy="2664758"/>
                  <a:chOff x="4696090" y="3418460"/>
                  <a:chExt cx="753512" cy="2664758"/>
                </a:xfrm>
              </p:grpSpPr>
              <p:cxnSp>
                <p:nvCxnSpPr>
                  <p:cNvPr id="60" name="Straight Arrow Connector 59"/>
                  <p:cNvCxnSpPr/>
                  <p:nvPr/>
                </p:nvCxnSpPr>
                <p:spPr>
                  <a:xfrm flipV="1">
                    <a:off x="4725125" y="4114237"/>
                    <a:ext cx="724477" cy="1920224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Arrow Connector 77"/>
                  <p:cNvCxnSpPr/>
                  <p:nvPr/>
                </p:nvCxnSpPr>
                <p:spPr>
                  <a:xfrm flipV="1">
                    <a:off x="4696090" y="3418460"/>
                    <a:ext cx="490734" cy="2664758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3" name="TextBox 82"/>
                  <p:cNvSpPr txBox="1"/>
                  <p:nvPr/>
                </p:nvSpPr>
                <p:spPr>
                  <a:xfrm rot="17389676">
                    <a:off x="4389442" y="4777282"/>
                    <a:ext cx="174406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Aggregated Data</a:t>
                    </a:r>
                    <a:endParaRPr lang="en-US" dirty="0"/>
                  </a:p>
                </p:txBody>
              </p:sp>
            </p:grpSp>
          </p:grpSp>
          <p:sp>
            <p:nvSpPr>
              <p:cNvPr id="41" name="TextBox 40"/>
              <p:cNvSpPr txBox="1"/>
              <p:nvPr/>
            </p:nvSpPr>
            <p:spPr>
              <a:xfrm rot="16892882">
                <a:off x="3764645" y="4506043"/>
                <a:ext cx="21536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Performance Metrics</a:t>
                </a:r>
                <a:endParaRPr lang="en-US" dirty="0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 rot="18658236">
              <a:off x="4862525" y="5536005"/>
              <a:ext cx="71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AADB</a:t>
              </a:r>
              <a:endParaRPr lang="en-US" dirty="0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6481246" y="6533412"/>
            <a:ext cx="11993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Source: Nordback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414096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/>
        </p:nvSpPr>
        <p:spPr>
          <a:xfrm>
            <a:off x="4030579" y="1670384"/>
            <a:ext cx="1151021" cy="3657600"/>
          </a:xfrm>
          <a:custGeom>
            <a:avLst/>
            <a:gdLst>
              <a:gd name="connsiteX0" fmla="*/ 878305 w 1096879"/>
              <a:gd name="connsiteY0" fmla="*/ 12032 h 3657600"/>
              <a:gd name="connsiteX1" fmla="*/ 757989 w 1096879"/>
              <a:gd name="connsiteY1" fmla="*/ 673769 h 3657600"/>
              <a:gd name="connsiteX2" fmla="*/ 348916 w 1096879"/>
              <a:gd name="connsiteY2" fmla="*/ 1335505 h 3657600"/>
              <a:gd name="connsiteX3" fmla="*/ 348916 w 1096879"/>
              <a:gd name="connsiteY3" fmla="*/ 1335505 h 3657600"/>
              <a:gd name="connsiteX4" fmla="*/ 108284 w 1096879"/>
              <a:gd name="connsiteY4" fmla="*/ 2370221 h 3657600"/>
              <a:gd name="connsiteX5" fmla="*/ 12032 w 1096879"/>
              <a:gd name="connsiteY5" fmla="*/ 3140242 h 3657600"/>
              <a:gd name="connsiteX6" fmla="*/ 180474 w 1096879"/>
              <a:gd name="connsiteY6" fmla="*/ 3657600 h 3657600"/>
              <a:gd name="connsiteX7" fmla="*/ 180474 w 1096879"/>
              <a:gd name="connsiteY7" fmla="*/ 3657600 h 3657600"/>
              <a:gd name="connsiteX8" fmla="*/ 336884 w 1096879"/>
              <a:gd name="connsiteY8" fmla="*/ 2839453 h 3657600"/>
              <a:gd name="connsiteX9" fmla="*/ 372979 w 1096879"/>
              <a:gd name="connsiteY9" fmla="*/ 1913021 h 3657600"/>
              <a:gd name="connsiteX10" fmla="*/ 553453 w 1096879"/>
              <a:gd name="connsiteY10" fmla="*/ 1383632 h 3657600"/>
              <a:gd name="connsiteX11" fmla="*/ 1010653 w 1096879"/>
              <a:gd name="connsiteY11" fmla="*/ 517358 h 3657600"/>
              <a:gd name="connsiteX12" fmla="*/ 1070810 w 1096879"/>
              <a:gd name="connsiteY12" fmla="*/ 0 h 3657600"/>
              <a:gd name="connsiteX13" fmla="*/ 1070810 w 1096879"/>
              <a:gd name="connsiteY1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6879" h="3657600">
                <a:moveTo>
                  <a:pt x="878305" y="12032"/>
                </a:moveTo>
                <a:cubicBezTo>
                  <a:pt x="862263" y="232611"/>
                  <a:pt x="846221" y="453190"/>
                  <a:pt x="757989" y="673769"/>
                </a:cubicBezTo>
                <a:cubicBezTo>
                  <a:pt x="669758" y="894348"/>
                  <a:pt x="348916" y="1335505"/>
                  <a:pt x="348916" y="1335505"/>
                </a:cubicBezTo>
                <a:lnTo>
                  <a:pt x="348916" y="1335505"/>
                </a:lnTo>
                <a:cubicBezTo>
                  <a:pt x="308811" y="1507958"/>
                  <a:pt x="164431" y="2069432"/>
                  <a:pt x="108284" y="2370221"/>
                </a:cubicBezTo>
                <a:cubicBezTo>
                  <a:pt x="52137" y="2671011"/>
                  <a:pt x="0" y="2925679"/>
                  <a:pt x="12032" y="3140242"/>
                </a:cubicBezTo>
                <a:cubicBezTo>
                  <a:pt x="24064" y="3354805"/>
                  <a:pt x="180474" y="3657600"/>
                  <a:pt x="180474" y="3657600"/>
                </a:cubicBezTo>
                <a:lnTo>
                  <a:pt x="180474" y="3657600"/>
                </a:lnTo>
                <a:cubicBezTo>
                  <a:pt x="206542" y="3521242"/>
                  <a:pt x="304800" y="3130216"/>
                  <a:pt x="336884" y="2839453"/>
                </a:cubicBezTo>
                <a:cubicBezTo>
                  <a:pt x="368968" y="2548690"/>
                  <a:pt x="336884" y="2155658"/>
                  <a:pt x="372979" y="1913021"/>
                </a:cubicBezTo>
                <a:cubicBezTo>
                  <a:pt x="409074" y="1670384"/>
                  <a:pt x="447174" y="1616242"/>
                  <a:pt x="553453" y="1383632"/>
                </a:cubicBezTo>
                <a:cubicBezTo>
                  <a:pt x="659732" y="1151022"/>
                  <a:pt x="924427" y="747963"/>
                  <a:pt x="1010653" y="517358"/>
                </a:cubicBezTo>
                <a:cubicBezTo>
                  <a:pt x="1096879" y="286753"/>
                  <a:pt x="1070810" y="0"/>
                  <a:pt x="1070810" y="0"/>
                </a:cubicBezTo>
                <a:lnTo>
                  <a:pt x="1070810" y="0"/>
                </a:lnTo>
              </a:path>
            </a:pathLst>
          </a:cu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4038601" y="4355430"/>
            <a:ext cx="380999" cy="950495"/>
          </a:xfrm>
          <a:custGeom>
            <a:avLst/>
            <a:gdLst>
              <a:gd name="connsiteX0" fmla="*/ 66174 w 403058"/>
              <a:gd name="connsiteY0" fmla="*/ 20053 h 950495"/>
              <a:gd name="connsiteX1" fmla="*/ 198521 w 403058"/>
              <a:gd name="connsiteY1" fmla="*/ 68180 h 950495"/>
              <a:gd name="connsiteX2" fmla="*/ 378995 w 403058"/>
              <a:gd name="connsiteY2" fmla="*/ 68180 h 950495"/>
              <a:gd name="connsiteX3" fmla="*/ 342900 w 403058"/>
              <a:gd name="connsiteY3" fmla="*/ 284748 h 950495"/>
              <a:gd name="connsiteX4" fmla="*/ 294774 w 403058"/>
              <a:gd name="connsiteY4" fmla="*/ 537411 h 950495"/>
              <a:gd name="connsiteX5" fmla="*/ 234616 w 403058"/>
              <a:gd name="connsiteY5" fmla="*/ 838201 h 950495"/>
              <a:gd name="connsiteX6" fmla="*/ 210553 w 403058"/>
              <a:gd name="connsiteY6" fmla="*/ 946485 h 950495"/>
              <a:gd name="connsiteX7" fmla="*/ 126332 w 403058"/>
              <a:gd name="connsiteY7" fmla="*/ 814138 h 950495"/>
              <a:gd name="connsiteX8" fmla="*/ 54142 w 403058"/>
              <a:gd name="connsiteY8" fmla="*/ 633664 h 950495"/>
              <a:gd name="connsiteX9" fmla="*/ 6016 w 403058"/>
              <a:gd name="connsiteY9" fmla="*/ 429127 h 950495"/>
              <a:gd name="connsiteX10" fmla="*/ 18048 w 403058"/>
              <a:gd name="connsiteY10" fmla="*/ 188496 h 950495"/>
              <a:gd name="connsiteX11" fmla="*/ 66174 w 403058"/>
              <a:gd name="connsiteY11" fmla="*/ 20053 h 95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058" h="950495">
                <a:moveTo>
                  <a:pt x="66174" y="20053"/>
                </a:moveTo>
                <a:cubicBezTo>
                  <a:pt x="96253" y="0"/>
                  <a:pt x="146384" y="60159"/>
                  <a:pt x="198521" y="68180"/>
                </a:cubicBezTo>
                <a:cubicBezTo>
                  <a:pt x="250658" y="76201"/>
                  <a:pt x="354932" y="32085"/>
                  <a:pt x="378995" y="68180"/>
                </a:cubicBezTo>
                <a:cubicBezTo>
                  <a:pt x="403058" y="104275"/>
                  <a:pt x="356937" y="206543"/>
                  <a:pt x="342900" y="284748"/>
                </a:cubicBezTo>
                <a:cubicBezTo>
                  <a:pt x="328863" y="362953"/>
                  <a:pt x="312821" y="445169"/>
                  <a:pt x="294774" y="537411"/>
                </a:cubicBezTo>
                <a:cubicBezTo>
                  <a:pt x="276727" y="629653"/>
                  <a:pt x="248653" y="770022"/>
                  <a:pt x="234616" y="838201"/>
                </a:cubicBezTo>
                <a:cubicBezTo>
                  <a:pt x="220579" y="906380"/>
                  <a:pt x="228600" y="950495"/>
                  <a:pt x="210553" y="946485"/>
                </a:cubicBezTo>
                <a:cubicBezTo>
                  <a:pt x="192506" y="942475"/>
                  <a:pt x="152400" y="866275"/>
                  <a:pt x="126332" y="814138"/>
                </a:cubicBezTo>
                <a:cubicBezTo>
                  <a:pt x="100264" y="762001"/>
                  <a:pt x="74195" y="697833"/>
                  <a:pt x="54142" y="633664"/>
                </a:cubicBezTo>
                <a:cubicBezTo>
                  <a:pt x="34089" y="569496"/>
                  <a:pt x="12032" y="503322"/>
                  <a:pt x="6016" y="429127"/>
                </a:cubicBezTo>
                <a:cubicBezTo>
                  <a:pt x="0" y="354932"/>
                  <a:pt x="8022" y="256675"/>
                  <a:pt x="18048" y="188496"/>
                </a:cubicBezTo>
                <a:cubicBezTo>
                  <a:pt x="28074" y="120317"/>
                  <a:pt x="36095" y="40106"/>
                  <a:pt x="66174" y="2005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1096879" y="1536030"/>
            <a:ext cx="6791826" cy="5626770"/>
          </a:xfrm>
          <a:custGeom>
            <a:avLst/>
            <a:gdLst>
              <a:gd name="connsiteX0" fmla="*/ 5123447 w 6791826"/>
              <a:gd name="connsiteY0" fmla="*/ 5606717 h 5626770"/>
              <a:gd name="connsiteX1" fmla="*/ 4750468 w 6791826"/>
              <a:gd name="connsiteY1" fmla="*/ 5498432 h 5626770"/>
              <a:gd name="connsiteX2" fmla="*/ 4413584 w 6791826"/>
              <a:gd name="connsiteY2" fmla="*/ 5354053 h 5626770"/>
              <a:gd name="connsiteX3" fmla="*/ 4197016 w 6791826"/>
              <a:gd name="connsiteY3" fmla="*/ 5221706 h 5626770"/>
              <a:gd name="connsiteX4" fmla="*/ 3980447 w 6791826"/>
              <a:gd name="connsiteY4" fmla="*/ 4932948 h 5626770"/>
              <a:gd name="connsiteX5" fmla="*/ 3884195 w 6791826"/>
              <a:gd name="connsiteY5" fmla="*/ 4559969 h 5626770"/>
              <a:gd name="connsiteX6" fmla="*/ 3944353 w 6791826"/>
              <a:gd name="connsiteY6" fmla="*/ 4211053 h 5626770"/>
              <a:gd name="connsiteX7" fmla="*/ 4281237 w 6791826"/>
              <a:gd name="connsiteY7" fmla="*/ 3886201 h 5626770"/>
              <a:gd name="connsiteX8" fmla="*/ 5267826 w 6791826"/>
              <a:gd name="connsiteY8" fmla="*/ 3104148 h 5626770"/>
              <a:gd name="connsiteX9" fmla="*/ 5448300 w 6791826"/>
              <a:gd name="connsiteY9" fmla="*/ 2887580 h 5626770"/>
              <a:gd name="connsiteX10" fmla="*/ 5508458 w 6791826"/>
              <a:gd name="connsiteY10" fmla="*/ 2598822 h 5626770"/>
              <a:gd name="connsiteX11" fmla="*/ 5580647 w 6791826"/>
              <a:gd name="connsiteY11" fmla="*/ 2346159 h 5626770"/>
              <a:gd name="connsiteX12" fmla="*/ 6073942 w 6791826"/>
              <a:gd name="connsiteY12" fmla="*/ 1985211 h 5626770"/>
              <a:gd name="connsiteX13" fmla="*/ 6495047 w 6791826"/>
              <a:gd name="connsiteY13" fmla="*/ 1768643 h 5626770"/>
              <a:gd name="connsiteX14" fmla="*/ 6759742 w 6791826"/>
              <a:gd name="connsiteY14" fmla="*/ 1335506 h 5626770"/>
              <a:gd name="connsiteX15" fmla="*/ 6687553 w 6791826"/>
              <a:gd name="connsiteY15" fmla="*/ 1335506 h 5626770"/>
              <a:gd name="connsiteX16" fmla="*/ 6531142 w 6791826"/>
              <a:gd name="connsiteY16" fmla="*/ 1467853 h 5626770"/>
              <a:gd name="connsiteX17" fmla="*/ 6049879 w 6791826"/>
              <a:gd name="connsiteY17" fmla="*/ 1696453 h 5626770"/>
              <a:gd name="connsiteX18" fmla="*/ 5941595 w 6791826"/>
              <a:gd name="connsiteY18" fmla="*/ 1696453 h 5626770"/>
              <a:gd name="connsiteX19" fmla="*/ 5989721 w 6791826"/>
              <a:gd name="connsiteY19" fmla="*/ 1479885 h 5626770"/>
              <a:gd name="connsiteX20" fmla="*/ 6266447 w 6791826"/>
              <a:gd name="connsiteY20" fmla="*/ 962527 h 5626770"/>
              <a:gd name="connsiteX21" fmla="*/ 6687553 w 6791826"/>
              <a:gd name="connsiteY21" fmla="*/ 324853 h 5626770"/>
              <a:gd name="connsiteX22" fmla="*/ 6615363 w 6791826"/>
              <a:gd name="connsiteY22" fmla="*/ 108285 h 5626770"/>
              <a:gd name="connsiteX23" fmla="*/ 6519110 w 6791826"/>
              <a:gd name="connsiteY23" fmla="*/ 168443 h 5626770"/>
              <a:gd name="connsiteX24" fmla="*/ 6350668 w 6791826"/>
              <a:gd name="connsiteY24" fmla="*/ 445169 h 5626770"/>
              <a:gd name="connsiteX25" fmla="*/ 6073942 w 6791826"/>
              <a:gd name="connsiteY25" fmla="*/ 962527 h 5626770"/>
              <a:gd name="connsiteX26" fmla="*/ 5845342 w 6791826"/>
              <a:gd name="connsiteY26" fmla="*/ 1371601 h 5626770"/>
              <a:gd name="connsiteX27" fmla="*/ 5544553 w 6791826"/>
              <a:gd name="connsiteY27" fmla="*/ 1925053 h 5626770"/>
              <a:gd name="connsiteX28" fmla="*/ 5291889 w 6791826"/>
              <a:gd name="connsiteY28" fmla="*/ 2286001 h 5626770"/>
              <a:gd name="connsiteX29" fmla="*/ 5159542 w 6791826"/>
              <a:gd name="connsiteY29" fmla="*/ 2634917 h 5626770"/>
              <a:gd name="connsiteX30" fmla="*/ 4967037 w 6791826"/>
              <a:gd name="connsiteY30" fmla="*/ 2851485 h 5626770"/>
              <a:gd name="connsiteX31" fmla="*/ 4810626 w 6791826"/>
              <a:gd name="connsiteY31" fmla="*/ 3019927 h 5626770"/>
              <a:gd name="connsiteX32" fmla="*/ 4774532 w 6791826"/>
              <a:gd name="connsiteY32" fmla="*/ 3031959 h 5626770"/>
              <a:gd name="connsiteX33" fmla="*/ 4906879 w 6791826"/>
              <a:gd name="connsiteY33" fmla="*/ 2779296 h 5626770"/>
              <a:gd name="connsiteX34" fmla="*/ 5135479 w 6791826"/>
              <a:gd name="connsiteY34" fmla="*/ 2406317 h 5626770"/>
              <a:gd name="connsiteX35" fmla="*/ 5448300 w 6791826"/>
              <a:gd name="connsiteY35" fmla="*/ 1876927 h 5626770"/>
              <a:gd name="connsiteX36" fmla="*/ 5640805 w 6791826"/>
              <a:gd name="connsiteY36" fmla="*/ 1600201 h 5626770"/>
              <a:gd name="connsiteX37" fmla="*/ 5712995 w 6791826"/>
              <a:gd name="connsiteY37" fmla="*/ 1371601 h 5626770"/>
              <a:gd name="connsiteX38" fmla="*/ 5893468 w 6791826"/>
              <a:gd name="connsiteY38" fmla="*/ 589548 h 5626770"/>
              <a:gd name="connsiteX39" fmla="*/ 5797216 w 6791826"/>
              <a:gd name="connsiteY39" fmla="*/ 505327 h 5626770"/>
              <a:gd name="connsiteX40" fmla="*/ 5773153 w 6791826"/>
              <a:gd name="connsiteY40" fmla="*/ 625643 h 5626770"/>
              <a:gd name="connsiteX41" fmla="*/ 5688932 w 6791826"/>
              <a:gd name="connsiteY41" fmla="*/ 938464 h 5626770"/>
              <a:gd name="connsiteX42" fmla="*/ 5508458 w 6791826"/>
              <a:gd name="connsiteY42" fmla="*/ 1491917 h 5626770"/>
              <a:gd name="connsiteX43" fmla="*/ 5436268 w 6791826"/>
              <a:gd name="connsiteY43" fmla="*/ 1648327 h 5626770"/>
              <a:gd name="connsiteX44" fmla="*/ 5279858 w 6791826"/>
              <a:gd name="connsiteY44" fmla="*/ 1900990 h 5626770"/>
              <a:gd name="connsiteX45" fmla="*/ 5015163 w 6791826"/>
              <a:gd name="connsiteY45" fmla="*/ 2249906 h 5626770"/>
              <a:gd name="connsiteX46" fmla="*/ 4942974 w 6791826"/>
              <a:gd name="connsiteY46" fmla="*/ 2370222 h 5626770"/>
              <a:gd name="connsiteX47" fmla="*/ 4726405 w 6791826"/>
              <a:gd name="connsiteY47" fmla="*/ 2695074 h 5626770"/>
              <a:gd name="connsiteX48" fmla="*/ 4569995 w 6791826"/>
              <a:gd name="connsiteY48" fmla="*/ 2971801 h 5626770"/>
              <a:gd name="connsiteX49" fmla="*/ 4473742 w 6791826"/>
              <a:gd name="connsiteY49" fmla="*/ 3140243 h 5626770"/>
              <a:gd name="connsiteX50" fmla="*/ 4293268 w 6791826"/>
              <a:gd name="connsiteY50" fmla="*/ 3404938 h 5626770"/>
              <a:gd name="connsiteX51" fmla="*/ 4257174 w 6791826"/>
              <a:gd name="connsiteY51" fmla="*/ 3429001 h 5626770"/>
              <a:gd name="connsiteX52" fmla="*/ 4329363 w 6791826"/>
              <a:gd name="connsiteY52" fmla="*/ 3224464 h 5626770"/>
              <a:gd name="connsiteX53" fmla="*/ 4401553 w 6791826"/>
              <a:gd name="connsiteY53" fmla="*/ 2887580 h 5626770"/>
              <a:gd name="connsiteX54" fmla="*/ 4521868 w 6791826"/>
              <a:gd name="connsiteY54" fmla="*/ 2502569 h 5626770"/>
              <a:gd name="connsiteX55" fmla="*/ 4642184 w 6791826"/>
              <a:gd name="connsiteY55" fmla="*/ 2249906 h 5626770"/>
              <a:gd name="connsiteX56" fmla="*/ 4870784 w 6791826"/>
              <a:gd name="connsiteY56" fmla="*/ 1780674 h 5626770"/>
              <a:gd name="connsiteX57" fmla="*/ 5424237 w 6791826"/>
              <a:gd name="connsiteY57" fmla="*/ 721896 h 5626770"/>
              <a:gd name="connsiteX58" fmla="*/ 5436268 w 6791826"/>
              <a:gd name="connsiteY58" fmla="*/ 553453 h 5626770"/>
              <a:gd name="connsiteX59" fmla="*/ 5460332 w 6791826"/>
              <a:gd name="connsiteY59" fmla="*/ 372980 h 5626770"/>
              <a:gd name="connsiteX60" fmla="*/ 5123447 w 6791826"/>
              <a:gd name="connsiteY60" fmla="*/ 938464 h 5626770"/>
              <a:gd name="connsiteX61" fmla="*/ 4774532 w 6791826"/>
              <a:gd name="connsiteY61" fmla="*/ 1479885 h 5626770"/>
              <a:gd name="connsiteX62" fmla="*/ 4618121 w 6791826"/>
              <a:gd name="connsiteY62" fmla="*/ 1780674 h 5626770"/>
              <a:gd name="connsiteX63" fmla="*/ 4317332 w 6791826"/>
              <a:gd name="connsiteY63" fmla="*/ 2430380 h 5626770"/>
              <a:gd name="connsiteX64" fmla="*/ 4136858 w 6791826"/>
              <a:gd name="connsiteY64" fmla="*/ 2851485 h 5626770"/>
              <a:gd name="connsiteX65" fmla="*/ 4052637 w 6791826"/>
              <a:gd name="connsiteY65" fmla="*/ 2899611 h 5626770"/>
              <a:gd name="connsiteX66" fmla="*/ 4064668 w 6791826"/>
              <a:gd name="connsiteY66" fmla="*/ 2574759 h 5626770"/>
              <a:gd name="connsiteX67" fmla="*/ 4124826 w 6791826"/>
              <a:gd name="connsiteY67" fmla="*/ 2225843 h 5626770"/>
              <a:gd name="connsiteX68" fmla="*/ 4184984 w 6791826"/>
              <a:gd name="connsiteY68" fmla="*/ 1900990 h 5626770"/>
              <a:gd name="connsiteX69" fmla="*/ 4389521 w 6791826"/>
              <a:gd name="connsiteY69" fmla="*/ 1672390 h 5626770"/>
              <a:gd name="connsiteX70" fmla="*/ 4786563 w 6791826"/>
              <a:gd name="connsiteY70" fmla="*/ 1167064 h 5626770"/>
              <a:gd name="connsiteX71" fmla="*/ 5087353 w 6791826"/>
              <a:gd name="connsiteY71" fmla="*/ 818148 h 5626770"/>
              <a:gd name="connsiteX72" fmla="*/ 5231732 w 6791826"/>
              <a:gd name="connsiteY72" fmla="*/ 541422 h 5626770"/>
              <a:gd name="connsiteX73" fmla="*/ 5496426 w 6791826"/>
              <a:gd name="connsiteY73" fmla="*/ 144380 h 5626770"/>
              <a:gd name="connsiteX74" fmla="*/ 5460332 w 6791826"/>
              <a:gd name="connsiteY74" fmla="*/ 108285 h 5626770"/>
              <a:gd name="connsiteX75" fmla="*/ 5400174 w 6791826"/>
              <a:gd name="connsiteY75" fmla="*/ 96253 h 5626770"/>
              <a:gd name="connsiteX76" fmla="*/ 5063289 w 6791826"/>
              <a:gd name="connsiteY76" fmla="*/ 685801 h 5626770"/>
              <a:gd name="connsiteX77" fmla="*/ 4870784 w 6791826"/>
              <a:gd name="connsiteY77" fmla="*/ 938464 h 5626770"/>
              <a:gd name="connsiteX78" fmla="*/ 4942974 w 6791826"/>
              <a:gd name="connsiteY78" fmla="*/ 637674 h 5626770"/>
              <a:gd name="connsiteX79" fmla="*/ 5111416 w 6791826"/>
              <a:gd name="connsiteY79" fmla="*/ 120317 h 5626770"/>
              <a:gd name="connsiteX80" fmla="*/ 5135479 w 6791826"/>
              <a:gd name="connsiteY80" fmla="*/ 60159 h 5626770"/>
              <a:gd name="connsiteX81" fmla="*/ 4882816 w 6791826"/>
              <a:gd name="connsiteY81" fmla="*/ 12032 h 5626770"/>
              <a:gd name="connsiteX82" fmla="*/ 4870784 w 6791826"/>
              <a:gd name="connsiteY82" fmla="*/ 108285 h 5626770"/>
              <a:gd name="connsiteX83" fmla="*/ 4726405 w 6791826"/>
              <a:gd name="connsiteY83" fmla="*/ 613611 h 5626770"/>
              <a:gd name="connsiteX84" fmla="*/ 4630153 w 6791826"/>
              <a:gd name="connsiteY84" fmla="*/ 914401 h 5626770"/>
              <a:gd name="connsiteX85" fmla="*/ 4606089 w 6791826"/>
              <a:gd name="connsiteY85" fmla="*/ 890338 h 5626770"/>
              <a:gd name="connsiteX86" fmla="*/ 4618121 w 6791826"/>
              <a:gd name="connsiteY86" fmla="*/ 541422 h 5626770"/>
              <a:gd name="connsiteX87" fmla="*/ 4618121 w 6791826"/>
              <a:gd name="connsiteY87" fmla="*/ 288759 h 5626770"/>
              <a:gd name="connsiteX88" fmla="*/ 4569995 w 6791826"/>
              <a:gd name="connsiteY88" fmla="*/ 108285 h 5626770"/>
              <a:gd name="connsiteX89" fmla="*/ 4509837 w 6791826"/>
              <a:gd name="connsiteY89" fmla="*/ 108285 h 5626770"/>
              <a:gd name="connsiteX90" fmla="*/ 4449679 w 6791826"/>
              <a:gd name="connsiteY90" fmla="*/ 96253 h 5626770"/>
              <a:gd name="connsiteX91" fmla="*/ 4509837 w 6791826"/>
              <a:gd name="connsiteY91" fmla="*/ 457201 h 5626770"/>
              <a:gd name="connsiteX92" fmla="*/ 4509837 w 6791826"/>
              <a:gd name="connsiteY92" fmla="*/ 830180 h 5626770"/>
              <a:gd name="connsiteX93" fmla="*/ 4497805 w 6791826"/>
              <a:gd name="connsiteY93" fmla="*/ 950496 h 5626770"/>
              <a:gd name="connsiteX94" fmla="*/ 4461710 w 6791826"/>
              <a:gd name="connsiteY94" fmla="*/ 1130969 h 5626770"/>
              <a:gd name="connsiteX95" fmla="*/ 4353426 w 6791826"/>
              <a:gd name="connsiteY95" fmla="*/ 1311443 h 5626770"/>
              <a:gd name="connsiteX96" fmla="*/ 4124826 w 6791826"/>
              <a:gd name="connsiteY96" fmla="*/ 1612232 h 5626770"/>
              <a:gd name="connsiteX97" fmla="*/ 3908258 w 6791826"/>
              <a:gd name="connsiteY97" fmla="*/ 1864896 h 5626770"/>
              <a:gd name="connsiteX98" fmla="*/ 3679658 w 6791826"/>
              <a:gd name="connsiteY98" fmla="*/ 2057401 h 5626770"/>
              <a:gd name="connsiteX99" fmla="*/ 3571374 w 6791826"/>
              <a:gd name="connsiteY99" fmla="*/ 2081464 h 5626770"/>
              <a:gd name="connsiteX100" fmla="*/ 3679658 w 6791826"/>
              <a:gd name="connsiteY100" fmla="*/ 1828801 h 5626770"/>
              <a:gd name="connsiteX101" fmla="*/ 3824037 w 6791826"/>
              <a:gd name="connsiteY101" fmla="*/ 1491917 h 5626770"/>
              <a:gd name="connsiteX102" fmla="*/ 3896226 w 6791826"/>
              <a:gd name="connsiteY102" fmla="*/ 1335506 h 5626770"/>
              <a:gd name="connsiteX103" fmla="*/ 3992479 w 6791826"/>
              <a:gd name="connsiteY103" fmla="*/ 1203159 h 5626770"/>
              <a:gd name="connsiteX104" fmla="*/ 4172953 w 6791826"/>
              <a:gd name="connsiteY104" fmla="*/ 974559 h 5626770"/>
              <a:gd name="connsiteX105" fmla="*/ 4317332 w 6791826"/>
              <a:gd name="connsiteY105" fmla="*/ 529390 h 5626770"/>
              <a:gd name="connsiteX106" fmla="*/ 4389521 w 6791826"/>
              <a:gd name="connsiteY106" fmla="*/ 96253 h 5626770"/>
              <a:gd name="connsiteX107" fmla="*/ 4233110 w 6791826"/>
              <a:gd name="connsiteY107" fmla="*/ 120317 h 5626770"/>
              <a:gd name="connsiteX108" fmla="*/ 4052637 w 6791826"/>
              <a:gd name="connsiteY108" fmla="*/ 156411 h 5626770"/>
              <a:gd name="connsiteX109" fmla="*/ 4052637 w 6791826"/>
              <a:gd name="connsiteY109" fmla="*/ 264696 h 5626770"/>
              <a:gd name="connsiteX110" fmla="*/ 4004510 w 6791826"/>
              <a:gd name="connsiteY110" fmla="*/ 589548 h 5626770"/>
              <a:gd name="connsiteX111" fmla="*/ 3896226 w 6791826"/>
              <a:gd name="connsiteY111" fmla="*/ 866274 h 5626770"/>
              <a:gd name="connsiteX112" fmla="*/ 3727784 w 6791826"/>
              <a:gd name="connsiteY112" fmla="*/ 1167064 h 5626770"/>
              <a:gd name="connsiteX113" fmla="*/ 3499184 w 6791826"/>
              <a:gd name="connsiteY113" fmla="*/ 1540043 h 5626770"/>
              <a:gd name="connsiteX114" fmla="*/ 3330742 w 6791826"/>
              <a:gd name="connsiteY114" fmla="*/ 2009274 h 5626770"/>
              <a:gd name="connsiteX115" fmla="*/ 3318710 w 6791826"/>
              <a:gd name="connsiteY115" fmla="*/ 2406317 h 5626770"/>
              <a:gd name="connsiteX116" fmla="*/ 3318710 w 6791826"/>
              <a:gd name="connsiteY116" fmla="*/ 2875548 h 5626770"/>
              <a:gd name="connsiteX117" fmla="*/ 3258553 w 6791826"/>
              <a:gd name="connsiteY117" fmla="*/ 3248527 h 5626770"/>
              <a:gd name="connsiteX118" fmla="*/ 3186363 w 6791826"/>
              <a:gd name="connsiteY118" fmla="*/ 3513222 h 5626770"/>
              <a:gd name="connsiteX119" fmla="*/ 3150268 w 6791826"/>
              <a:gd name="connsiteY119" fmla="*/ 3693696 h 5626770"/>
              <a:gd name="connsiteX120" fmla="*/ 3114174 w 6791826"/>
              <a:gd name="connsiteY120" fmla="*/ 3753853 h 5626770"/>
              <a:gd name="connsiteX121" fmla="*/ 3078079 w 6791826"/>
              <a:gd name="connsiteY121" fmla="*/ 3669632 h 5626770"/>
              <a:gd name="connsiteX122" fmla="*/ 2957763 w 6791826"/>
              <a:gd name="connsiteY122" fmla="*/ 3392906 h 5626770"/>
              <a:gd name="connsiteX123" fmla="*/ 2957763 w 6791826"/>
              <a:gd name="connsiteY123" fmla="*/ 3104148 h 5626770"/>
              <a:gd name="connsiteX124" fmla="*/ 3017921 w 6791826"/>
              <a:gd name="connsiteY124" fmla="*/ 2646948 h 5626770"/>
              <a:gd name="connsiteX125" fmla="*/ 3114174 w 6791826"/>
              <a:gd name="connsiteY125" fmla="*/ 2237874 h 5626770"/>
              <a:gd name="connsiteX126" fmla="*/ 3222458 w 6791826"/>
              <a:gd name="connsiteY126" fmla="*/ 1828801 h 5626770"/>
              <a:gd name="connsiteX127" fmla="*/ 3306679 w 6791826"/>
              <a:gd name="connsiteY127" fmla="*/ 1467853 h 5626770"/>
              <a:gd name="connsiteX128" fmla="*/ 3607468 w 6791826"/>
              <a:gd name="connsiteY128" fmla="*/ 1082843 h 5626770"/>
              <a:gd name="connsiteX129" fmla="*/ 3787942 w 6791826"/>
              <a:gd name="connsiteY129" fmla="*/ 673769 h 5626770"/>
              <a:gd name="connsiteX130" fmla="*/ 3836068 w 6791826"/>
              <a:gd name="connsiteY130" fmla="*/ 300790 h 5626770"/>
              <a:gd name="connsiteX131" fmla="*/ 3836068 w 6791826"/>
              <a:gd name="connsiteY131" fmla="*/ 144380 h 5626770"/>
              <a:gd name="connsiteX132" fmla="*/ 3739816 w 6791826"/>
              <a:gd name="connsiteY132" fmla="*/ 180474 h 5626770"/>
              <a:gd name="connsiteX133" fmla="*/ 3703721 w 6791826"/>
              <a:gd name="connsiteY133" fmla="*/ 180474 h 5626770"/>
              <a:gd name="connsiteX134" fmla="*/ 3679658 w 6791826"/>
              <a:gd name="connsiteY134" fmla="*/ 312822 h 5626770"/>
              <a:gd name="connsiteX135" fmla="*/ 3667626 w 6791826"/>
              <a:gd name="connsiteY135" fmla="*/ 529390 h 5626770"/>
              <a:gd name="connsiteX136" fmla="*/ 3523247 w 6791826"/>
              <a:gd name="connsiteY136" fmla="*/ 854243 h 5626770"/>
              <a:gd name="connsiteX137" fmla="*/ 3306679 w 6791826"/>
              <a:gd name="connsiteY137" fmla="*/ 1082843 h 5626770"/>
              <a:gd name="connsiteX138" fmla="*/ 3150268 w 6791826"/>
              <a:gd name="connsiteY138" fmla="*/ 1311443 h 5626770"/>
              <a:gd name="connsiteX139" fmla="*/ 3029953 w 6791826"/>
              <a:gd name="connsiteY139" fmla="*/ 1624264 h 5626770"/>
              <a:gd name="connsiteX140" fmla="*/ 2921668 w 6791826"/>
              <a:gd name="connsiteY140" fmla="*/ 2225843 h 5626770"/>
              <a:gd name="connsiteX141" fmla="*/ 2861510 w 6791826"/>
              <a:gd name="connsiteY141" fmla="*/ 2574759 h 5626770"/>
              <a:gd name="connsiteX142" fmla="*/ 2825416 w 6791826"/>
              <a:gd name="connsiteY142" fmla="*/ 2671011 h 5626770"/>
              <a:gd name="connsiteX143" fmla="*/ 2801353 w 6791826"/>
              <a:gd name="connsiteY143" fmla="*/ 2658980 h 5626770"/>
              <a:gd name="connsiteX144" fmla="*/ 2801353 w 6791826"/>
              <a:gd name="connsiteY144" fmla="*/ 2358190 h 5626770"/>
              <a:gd name="connsiteX145" fmla="*/ 2801353 w 6791826"/>
              <a:gd name="connsiteY145" fmla="*/ 1925053 h 5626770"/>
              <a:gd name="connsiteX146" fmla="*/ 2873542 w 6791826"/>
              <a:gd name="connsiteY146" fmla="*/ 1528011 h 5626770"/>
              <a:gd name="connsiteX147" fmla="*/ 3017921 w 6791826"/>
              <a:gd name="connsiteY147" fmla="*/ 1082843 h 5626770"/>
              <a:gd name="connsiteX148" fmla="*/ 3306679 w 6791826"/>
              <a:gd name="connsiteY148" fmla="*/ 240632 h 5626770"/>
              <a:gd name="connsiteX149" fmla="*/ 3354805 w 6791826"/>
              <a:gd name="connsiteY149" fmla="*/ 132348 h 5626770"/>
              <a:gd name="connsiteX150" fmla="*/ 3186363 w 6791826"/>
              <a:gd name="connsiteY150" fmla="*/ 132348 h 5626770"/>
              <a:gd name="connsiteX151" fmla="*/ 3005889 w 6791826"/>
              <a:gd name="connsiteY151" fmla="*/ 132348 h 5626770"/>
              <a:gd name="connsiteX152" fmla="*/ 2957763 w 6791826"/>
              <a:gd name="connsiteY152" fmla="*/ 144380 h 5626770"/>
              <a:gd name="connsiteX153" fmla="*/ 2909637 w 6791826"/>
              <a:gd name="connsiteY153" fmla="*/ 385011 h 5626770"/>
              <a:gd name="connsiteX154" fmla="*/ 2765258 w 6791826"/>
              <a:gd name="connsiteY154" fmla="*/ 1010653 h 5626770"/>
              <a:gd name="connsiteX155" fmla="*/ 2681037 w 6791826"/>
              <a:gd name="connsiteY155" fmla="*/ 1251285 h 5626770"/>
              <a:gd name="connsiteX156" fmla="*/ 2644942 w 6791826"/>
              <a:gd name="connsiteY156" fmla="*/ 1167064 h 5626770"/>
              <a:gd name="connsiteX157" fmla="*/ 2669005 w 6791826"/>
              <a:gd name="connsiteY157" fmla="*/ 721896 h 5626770"/>
              <a:gd name="connsiteX158" fmla="*/ 2681037 w 6791826"/>
              <a:gd name="connsiteY158" fmla="*/ 264696 h 5626770"/>
              <a:gd name="connsiteX159" fmla="*/ 2681037 w 6791826"/>
              <a:gd name="connsiteY159" fmla="*/ 108285 h 5626770"/>
              <a:gd name="connsiteX160" fmla="*/ 2632910 w 6791826"/>
              <a:gd name="connsiteY160" fmla="*/ 84222 h 5626770"/>
              <a:gd name="connsiteX161" fmla="*/ 2524626 w 6791826"/>
              <a:gd name="connsiteY161" fmla="*/ 96253 h 5626770"/>
              <a:gd name="connsiteX162" fmla="*/ 2392279 w 6791826"/>
              <a:gd name="connsiteY162" fmla="*/ 72190 h 5626770"/>
              <a:gd name="connsiteX163" fmla="*/ 2332121 w 6791826"/>
              <a:gd name="connsiteY163" fmla="*/ 60159 h 5626770"/>
              <a:gd name="connsiteX164" fmla="*/ 2296026 w 6791826"/>
              <a:gd name="connsiteY164" fmla="*/ 108285 h 5626770"/>
              <a:gd name="connsiteX165" fmla="*/ 2296026 w 6791826"/>
              <a:gd name="connsiteY165" fmla="*/ 300790 h 5626770"/>
              <a:gd name="connsiteX166" fmla="*/ 2308058 w 6791826"/>
              <a:gd name="connsiteY166" fmla="*/ 697832 h 5626770"/>
              <a:gd name="connsiteX167" fmla="*/ 2356184 w 6791826"/>
              <a:gd name="connsiteY167" fmla="*/ 1058780 h 5626770"/>
              <a:gd name="connsiteX168" fmla="*/ 2368216 w 6791826"/>
              <a:gd name="connsiteY168" fmla="*/ 1263317 h 5626770"/>
              <a:gd name="connsiteX169" fmla="*/ 2380247 w 6791826"/>
              <a:gd name="connsiteY169" fmla="*/ 1359569 h 5626770"/>
              <a:gd name="connsiteX170" fmla="*/ 2296026 w 6791826"/>
              <a:gd name="connsiteY170" fmla="*/ 1203159 h 5626770"/>
              <a:gd name="connsiteX171" fmla="*/ 2175710 w 6791826"/>
              <a:gd name="connsiteY171" fmla="*/ 974559 h 5626770"/>
              <a:gd name="connsiteX172" fmla="*/ 1995237 w 6791826"/>
              <a:gd name="connsiteY172" fmla="*/ 721896 h 5626770"/>
              <a:gd name="connsiteX173" fmla="*/ 1911016 w 6791826"/>
              <a:gd name="connsiteY173" fmla="*/ 372980 h 5626770"/>
              <a:gd name="connsiteX174" fmla="*/ 1911016 w 6791826"/>
              <a:gd name="connsiteY174" fmla="*/ 264696 h 5626770"/>
              <a:gd name="connsiteX175" fmla="*/ 1862889 w 6791826"/>
              <a:gd name="connsiteY175" fmla="*/ 228601 h 5626770"/>
              <a:gd name="connsiteX176" fmla="*/ 1670384 w 6791826"/>
              <a:gd name="connsiteY176" fmla="*/ 276727 h 5626770"/>
              <a:gd name="connsiteX177" fmla="*/ 1610226 w 6791826"/>
              <a:gd name="connsiteY177" fmla="*/ 300790 h 5626770"/>
              <a:gd name="connsiteX178" fmla="*/ 1610226 w 6791826"/>
              <a:gd name="connsiteY178" fmla="*/ 409074 h 5626770"/>
              <a:gd name="connsiteX179" fmla="*/ 1646321 w 6791826"/>
              <a:gd name="connsiteY179" fmla="*/ 637674 h 5626770"/>
              <a:gd name="connsiteX180" fmla="*/ 1766637 w 6791826"/>
              <a:gd name="connsiteY180" fmla="*/ 950496 h 5626770"/>
              <a:gd name="connsiteX181" fmla="*/ 1935079 w 6791826"/>
              <a:gd name="connsiteY181" fmla="*/ 1251285 h 5626770"/>
              <a:gd name="connsiteX182" fmla="*/ 2091489 w 6791826"/>
              <a:gd name="connsiteY182" fmla="*/ 1407696 h 5626770"/>
              <a:gd name="connsiteX183" fmla="*/ 2211805 w 6791826"/>
              <a:gd name="connsiteY183" fmla="*/ 1588169 h 5626770"/>
              <a:gd name="connsiteX184" fmla="*/ 2404310 w 6791826"/>
              <a:gd name="connsiteY184" fmla="*/ 1780674 h 5626770"/>
              <a:gd name="connsiteX185" fmla="*/ 2476500 w 6791826"/>
              <a:gd name="connsiteY185" fmla="*/ 1985211 h 5626770"/>
              <a:gd name="connsiteX186" fmla="*/ 2560721 w 6791826"/>
              <a:gd name="connsiteY186" fmla="*/ 2334127 h 5626770"/>
              <a:gd name="connsiteX187" fmla="*/ 2548689 w 6791826"/>
              <a:gd name="connsiteY187" fmla="*/ 2707106 h 5626770"/>
              <a:gd name="connsiteX188" fmla="*/ 2584784 w 6791826"/>
              <a:gd name="connsiteY188" fmla="*/ 3019927 h 5626770"/>
              <a:gd name="connsiteX189" fmla="*/ 2548689 w 6791826"/>
              <a:gd name="connsiteY189" fmla="*/ 3152274 h 5626770"/>
              <a:gd name="connsiteX190" fmla="*/ 2464468 w 6791826"/>
              <a:gd name="connsiteY190" fmla="*/ 3188369 h 5626770"/>
              <a:gd name="connsiteX191" fmla="*/ 2296026 w 6791826"/>
              <a:gd name="connsiteY191" fmla="*/ 3104148 h 5626770"/>
              <a:gd name="connsiteX192" fmla="*/ 2055395 w 6791826"/>
              <a:gd name="connsiteY192" fmla="*/ 2887580 h 5626770"/>
              <a:gd name="connsiteX193" fmla="*/ 1923047 w 6791826"/>
              <a:gd name="connsiteY193" fmla="*/ 2731169 h 5626770"/>
              <a:gd name="connsiteX194" fmla="*/ 1898984 w 6791826"/>
              <a:gd name="connsiteY194" fmla="*/ 2574759 h 5626770"/>
              <a:gd name="connsiteX195" fmla="*/ 1911016 w 6791826"/>
              <a:gd name="connsiteY195" fmla="*/ 2201780 h 5626770"/>
              <a:gd name="connsiteX196" fmla="*/ 1935079 w 6791826"/>
              <a:gd name="connsiteY196" fmla="*/ 1732548 h 5626770"/>
              <a:gd name="connsiteX197" fmla="*/ 1802732 w 6791826"/>
              <a:gd name="connsiteY197" fmla="*/ 1335506 h 5626770"/>
              <a:gd name="connsiteX198" fmla="*/ 1586163 w 6791826"/>
              <a:gd name="connsiteY198" fmla="*/ 1082843 h 5626770"/>
              <a:gd name="connsiteX199" fmla="*/ 1321468 w 6791826"/>
              <a:gd name="connsiteY199" fmla="*/ 745959 h 5626770"/>
              <a:gd name="connsiteX200" fmla="*/ 1165058 w 6791826"/>
              <a:gd name="connsiteY200" fmla="*/ 613611 h 5626770"/>
              <a:gd name="connsiteX201" fmla="*/ 1020679 w 6791826"/>
              <a:gd name="connsiteY201" fmla="*/ 481264 h 5626770"/>
              <a:gd name="connsiteX202" fmla="*/ 984584 w 6791826"/>
              <a:gd name="connsiteY202" fmla="*/ 421106 h 5626770"/>
              <a:gd name="connsiteX203" fmla="*/ 888332 w 6791826"/>
              <a:gd name="connsiteY203" fmla="*/ 445169 h 5626770"/>
              <a:gd name="connsiteX204" fmla="*/ 780047 w 6791826"/>
              <a:gd name="connsiteY204" fmla="*/ 505327 h 5626770"/>
              <a:gd name="connsiteX205" fmla="*/ 719889 w 6791826"/>
              <a:gd name="connsiteY205" fmla="*/ 553453 h 5626770"/>
              <a:gd name="connsiteX206" fmla="*/ 828174 w 6791826"/>
              <a:gd name="connsiteY206" fmla="*/ 661738 h 5626770"/>
              <a:gd name="connsiteX207" fmla="*/ 1092868 w 6791826"/>
              <a:gd name="connsiteY207" fmla="*/ 878306 h 5626770"/>
              <a:gd name="connsiteX208" fmla="*/ 1237247 w 6791826"/>
              <a:gd name="connsiteY208" fmla="*/ 1046748 h 5626770"/>
              <a:gd name="connsiteX209" fmla="*/ 1393658 w 6791826"/>
              <a:gd name="connsiteY209" fmla="*/ 1239253 h 5626770"/>
              <a:gd name="connsiteX210" fmla="*/ 1501942 w 6791826"/>
              <a:gd name="connsiteY210" fmla="*/ 1431759 h 5626770"/>
              <a:gd name="connsiteX211" fmla="*/ 1550068 w 6791826"/>
              <a:gd name="connsiteY211" fmla="*/ 1528011 h 5626770"/>
              <a:gd name="connsiteX212" fmla="*/ 1646321 w 6791826"/>
              <a:gd name="connsiteY212" fmla="*/ 1804738 h 5626770"/>
              <a:gd name="connsiteX213" fmla="*/ 1658353 w 6791826"/>
              <a:gd name="connsiteY213" fmla="*/ 2093496 h 5626770"/>
              <a:gd name="connsiteX214" fmla="*/ 1670384 w 6791826"/>
              <a:gd name="connsiteY214" fmla="*/ 2322096 h 5626770"/>
              <a:gd name="connsiteX215" fmla="*/ 1670384 w 6791826"/>
              <a:gd name="connsiteY215" fmla="*/ 2562727 h 5626770"/>
              <a:gd name="connsiteX216" fmla="*/ 1670384 w 6791826"/>
              <a:gd name="connsiteY216" fmla="*/ 2658980 h 5626770"/>
              <a:gd name="connsiteX217" fmla="*/ 1610226 w 6791826"/>
              <a:gd name="connsiteY217" fmla="*/ 2550696 h 5626770"/>
              <a:gd name="connsiteX218" fmla="*/ 1513974 w 6791826"/>
              <a:gd name="connsiteY218" fmla="*/ 2249906 h 5626770"/>
              <a:gd name="connsiteX219" fmla="*/ 1441784 w 6791826"/>
              <a:gd name="connsiteY219" fmla="*/ 2069432 h 5626770"/>
              <a:gd name="connsiteX220" fmla="*/ 1165058 w 6791826"/>
              <a:gd name="connsiteY220" fmla="*/ 1792706 h 5626770"/>
              <a:gd name="connsiteX221" fmla="*/ 924426 w 6791826"/>
              <a:gd name="connsiteY221" fmla="*/ 1684422 h 5626770"/>
              <a:gd name="connsiteX222" fmla="*/ 659732 w 6791826"/>
              <a:gd name="connsiteY222" fmla="*/ 1564106 h 5626770"/>
              <a:gd name="connsiteX223" fmla="*/ 358942 w 6791826"/>
              <a:gd name="connsiteY223" fmla="*/ 1431759 h 5626770"/>
              <a:gd name="connsiteX224" fmla="*/ 190500 w 6791826"/>
              <a:gd name="connsiteY224" fmla="*/ 1347538 h 5626770"/>
              <a:gd name="connsiteX225" fmla="*/ 22058 w 6791826"/>
              <a:gd name="connsiteY225" fmla="*/ 1287380 h 5626770"/>
              <a:gd name="connsiteX226" fmla="*/ 58153 w 6791826"/>
              <a:gd name="connsiteY226" fmla="*/ 1311443 h 5626770"/>
              <a:gd name="connsiteX227" fmla="*/ 118310 w 6791826"/>
              <a:gd name="connsiteY227" fmla="*/ 1479885 h 5626770"/>
              <a:gd name="connsiteX228" fmla="*/ 250658 w 6791826"/>
              <a:gd name="connsiteY228" fmla="*/ 1672390 h 5626770"/>
              <a:gd name="connsiteX229" fmla="*/ 334879 w 6791826"/>
              <a:gd name="connsiteY229" fmla="*/ 1756611 h 5626770"/>
              <a:gd name="connsiteX230" fmla="*/ 527384 w 6791826"/>
              <a:gd name="connsiteY230" fmla="*/ 1828801 h 5626770"/>
              <a:gd name="connsiteX231" fmla="*/ 755984 w 6791826"/>
              <a:gd name="connsiteY231" fmla="*/ 1949117 h 5626770"/>
              <a:gd name="connsiteX232" fmla="*/ 972553 w 6791826"/>
              <a:gd name="connsiteY232" fmla="*/ 2069432 h 5626770"/>
              <a:gd name="connsiteX233" fmla="*/ 1104900 w 6791826"/>
              <a:gd name="connsiteY233" fmla="*/ 2153653 h 5626770"/>
              <a:gd name="connsiteX234" fmla="*/ 1237247 w 6791826"/>
              <a:gd name="connsiteY234" fmla="*/ 2346159 h 5626770"/>
              <a:gd name="connsiteX235" fmla="*/ 1285374 w 6791826"/>
              <a:gd name="connsiteY235" fmla="*/ 2550696 h 5626770"/>
              <a:gd name="connsiteX236" fmla="*/ 1321468 w 6791826"/>
              <a:gd name="connsiteY236" fmla="*/ 2755232 h 5626770"/>
              <a:gd name="connsiteX237" fmla="*/ 1357563 w 6791826"/>
              <a:gd name="connsiteY237" fmla="*/ 2875548 h 5626770"/>
              <a:gd name="connsiteX238" fmla="*/ 1574132 w 6791826"/>
              <a:gd name="connsiteY238" fmla="*/ 3080085 h 5626770"/>
              <a:gd name="connsiteX239" fmla="*/ 1766637 w 6791826"/>
              <a:gd name="connsiteY239" fmla="*/ 3236496 h 5626770"/>
              <a:gd name="connsiteX240" fmla="*/ 2019300 w 6791826"/>
              <a:gd name="connsiteY240" fmla="*/ 3404938 h 5626770"/>
              <a:gd name="connsiteX241" fmla="*/ 2139616 w 6791826"/>
              <a:gd name="connsiteY241" fmla="*/ 3501190 h 5626770"/>
              <a:gd name="connsiteX242" fmla="*/ 2500563 w 6791826"/>
              <a:gd name="connsiteY242" fmla="*/ 3801980 h 5626770"/>
              <a:gd name="connsiteX243" fmla="*/ 2813384 w 6791826"/>
              <a:gd name="connsiteY243" fmla="*/ 4078706 h 5626770"/>
              <a:gd name="connsiteX244" fmla="*/ 2897605 w 6791826"/>
              <a:gd name="connsiteY244" fmla="*/ 4319338 h 5626770"/>
              <a:gd name="connsiteX245" fmla="*/ 2909637 w 6791826"/>
              <a:gd name="connsiteY245" fmla="*/ 4620127 h 5626770"/>
              <a:gd name="connsiteX246" fmla="*/ 2849479 w 6791826"/>
              <a:gd name="connsiteY246" fmla="*/ 4896853 h 5626770"/>
              <a:gd name="connsiteX247" fmla="*/ 2693068 w 6791826"/>
              <a:gd name="connsiteY247" fmla="*/ 5113422 h 5626770"/>
              <a:gd name="connsiteX248" fmla="*/ 2572753 w 6791826"/>
              <a:gd name="connsiteY248" fmla="*/ 5221706 h 5626770"/>
              <a:gd name="connsiteX249" fmla="*/ 2259932 w 6791826"/>
              <a:gd name="connsiteY249" fmla="*/ 5402180 h 5626770"/>
              <a:gd name="connsiteX250" fmla="*/ 1898984 w 6791826"/>
              <a:gd name="connsiteY250" fmla="*/ 5534527 h 5626770"/>
              <a:gd name="connsiteX251" fmla="*/ 1622258 w 6791826"/>
              <a:gd name="connsiteY251" fmla="*/ 5582653 h 5626770"/>
              <a:gd name="connsiteX252" fmla="*/ 1850858 w 6791826"/>
              <a:gd name="connsiteY252" fmla="*/ 5594685 h 5626770"/>
              <a:gd name="connsiteX253" fmla="*/ 4810626 w 6791826"/>
              <a:gd name="connsiteY253" fmla="*/ 5618748 h 5626770"/>
              <a:gd name="connsiteX254" fmla="*/ 5123447 w 6791826"/>
              <a:gd name="connsiteY254" fmla="*/ 5606717 h 562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6791826" h="5626770">
                <a:moveTo>
                  <a:pt x="5123447" y="5606717"/>
                </a:moveTo>
                <a:cubicBezTo>
                  <a:pt x="5113421" y="5586664"/>
                  <a:pt x="4868779" y="5540543"/>
                  <a:pt x="4750468" y="5498432"/>
                </a:cubicBezTo>
                <a:cubicBezTo>
                  <a:pt x="4632158" y="5456321"/>
                  <a:pt x="4505826" y="5400174"/>
                  <a:pt x="4413584" y="5354053"/>
                </a:cubicBezTo>
                <a:cubicBezTo>
                  <a:pt x="4321342" y="5307932"/>
                  <a:pt x="4269206" y="5291890"/>
                  <a:pt x="4197016" y="5221706"/>
                </a:cubicBezTo>
                <a:cubicBezTo>
                  <a:pt x="4124827" y="5151522"/>
                  <a:pt x="4032584" y="5043237"/>
                  <a:pt x="3980447" y="4932948"/>
                </a:cubicBezTo>
                <a:cubicBezTo>
                  <a:pt x="3928310" y="4822659"/>
                  <a:pt x="3890211" y="4680285"/>
                  <a:pt x="3884195" y="4559969"/>
                </a:cubicBezTo>
                <a:cubicBezTo>
                  <a:pt x="3878179" y="4439653"/>
                  <a:pt x="3878179" y="4323348"/>
                  <a:pt x="3944353" y="4211053"/>
                </a:cubicBezTo>
                <a:cubicBezTo>
                  <a:pt x="4010527" y="4098758"/>
                  <a:pt x="4060658" y="4070685"/>
                  <a:pt x="4281237" y="3886201"/>
                </a:cubicBezTo>
                <a:cubicBezTo>
                  <a:pt x="4501816" y="3701717"/>
                  <a:pt x="5073316" y="3270585"/>
                  <a:pt x="5267826" y="3104148"/>
                </a:cubicBezTo>
                <a:cubicBezTo>
                  <a:pt x="5462336" y="2937711"/>
                  <a:pt x="5408195" y="2971801"/>
                  <a:pt x="5448300" y="2887580"/>
                </a:cubicBezTo>
                <a:cubicBezTo>
                  <a:pt x="5488405" y="2803359"/>
                  <a:pt x="5486400" y="2689059"/>
                  <a:pt x="5508458" y="2598822"/>
                </a:cubicBezTo>
                <a:cubicBezTo>
                  <a:pt x="5530516" y="2508585"/>
                  <a:pt x="5486400" y="2448428"/>
                  <a:pt x="5580647" y="2346159"/>
                </a:cubicBezTo>
                <a:cubicBezTo>
                  <a:pt x="5674894" y="2243891"/>
                  <a:pt x="5921542" y="2081464"/>
                  <a:pt x="6073942" y="1985211"/>
                </a:cubicBezTo>
                <a:cubicBezTo>
                  <a:pt x="6226342" y="1888958"/>
                  <a:pt x="6380747" y="1876927"/>
                  <a:pt x="6495047" y="1768643"/>
                </a:cubicBezTo>
                <a:cubicBezTo>
                  <a:pt x="6609347" y="1660359"/>
                  <a:pt x="6727658" y="1407695"/>
                  <a:pt x="6759742" y="1335506"/>
                </a:cubicBezTo>
                <a:cubicBezTo>
                  <a:pt x="6791826" y="1263317"/>
                  <a:pt x="6725653" y="1313448"/>
                  <a:pt x="6687553" y="1335506"/>
                </a:cubicBezTo>
                <a:cubicBezTo>
                  <a:pt x="6649453" y="1357564"/>
                  <a:pt x="6637421" y="1407695"/>
                  <a:pt x="6531142" y="1467853"/>
                </a:cubicBezTo>
                <a:cubicBezTo>
                  <a:pt x="6424863" y="1528011"/>
                  <a:pt x="6148137" y="1658353"/>
                  <a:pt x="6049879" y="1696453"/>
                </a:cubicBezTo>
                <a:cubicBezTo>
                  <a:pt x="5951621" y="1734553"/>
                  <a:pt x="5951621" y="1732548"/>
                  <a:pt x="5941595" y="1696453"/>
                </a:cubicBezTo>
                <a:cubicBezTo>
                  <a:pt x="5931569" y="1660358"/>
                  <a:pt x="5935579" y="1602206"/>
                  <a:pt x="5989721" y="1479885"/>
                </a:cubicBezTo>
                <a:cubicBezTo>
                  <a:pt x="6043863" y="1357564"/>
                  <a:pt x="6150142" y="1155032"/>
                  <a:pt x="6266447" y="962527"/>
                </a:cubicBezTo>
                <a:cubicBezTo>
                  <a:pt x="6382752" y="770022"/>
                  <a:pt x="6629400" y="467227"/>
                  <a:pt x="6687553" y="324853"/>
                </a:cubicBezTo>
                <a:cubicBezTo>
                  <a:pt x="6745706" y="182479"/>
                  <a:pt x="6643437" y="134353"/>
                  <a:pt x="6615363" y="108285"/>
                </a:cubicBezTo>
                <a:cubicBezTo>
                  <a:pt x="6587289" y="82217"/>
                  <a:pt x="6563226" y="112296"/>
                  <a:pt x="6519110" y="168443"/>
                </a:cubicBezTo>
                <a:cubicBezTo>
                  <a:pt x="6474994" y="224590"/>
                  <a:pt x="6424863" y="312822"/>
                  <a:pt x="6350668" y="445169"/>
                </a:cubicBezTo>
                <a:cubicBezTo>
                  <a:pt x="6276473" y="577516"/>
                  <a:pt x="6158163" y="808122"/>
                  <a:pt x="6073942" y="962527"/>
                </a:cubicBezTo>
                <a:cubicBezTo>
                  <a:pt x="5989721" y="1116932"/>
                  <a:pt x="5933573" y="1211180"/>
                  <a:pt x="5845342" y="1371601"/>
                </a:cubicBezTo>
                <a:cubicBezTo>
                  <a:pt x="5757111" y="1532022"/>
                  <a:pt x="5636795" y="1772653"/>
                  <a:pt x="5544553" y="1925053"/>
                </a:cubicBezTo>
                <a:cubicBezTo>
                  <a:pt x="5452311" y="2077453"/>
                  <a:pt x="5356058" y="2167690"/>
                  <a:pt x="5291889" y="2286001"/>
                </a:cubicBezTo>
                <a:cubicBezTo>
                  <a:pt x="5227720" y="2404312"/>
                  <a:pt x="5213684" y="2540670"/>
                  <a:pt x="5159542" y="2634917"/>
                </a:cubicBezTo>
                <a:cubicBezTo>
                  <a:pt x="5105400" y="2729164"/>
                  <a:pt x="5025190" y="2787317"/>
                  <a:pt x="4967037" y="2851485"/>
                </a:cubicBezTo>
                <a:cubicBezTo>
                  <a:pt x="4908884" y="2915653"/>
                  <a:pt x="4842710" y="2989848"/>
                  <a:pt x="4810626" y="3019927"/>
                </a:cubicBezTo>
                <a:cubicBezTo>
                  <a:pt x="4778542" y="3050006"/>
                  <a:pt x="4758490" y="3072064"/>
                  <a:pt x="4774532" y="3031959"/>
                </a:cubicBezTo>
                <a:cubicBezTo>
                  <a:pt x="4790574" y="2991854"/>
                  <a:pt x="4846721" y="2883570"/>
                  <a:pt x="4906879" y="2779296"/>
                </a:cubicBezTo>
                <a:cubicBezTo>
                  <a:pt x="4967037" y="2675022"/>
                  <a:pt x="5045242" y="2556712"/>
                  <a:pt x="5135479" y="2406317"/>
                </a:cubicBezTo>
                <a:cubicBezTo>
                  <a:pt x="5225716" y="2255922"/>
                  <a:pt x="5364079" y="2011280"/>
                  <a:pt x="5448300" y="1876927"/>
                </a:cubicBezTo>
                <a:cubicBezTo>
                  <a:pt x="5532521" y="1742574"/>
                  <a:pt x="5596689" y="1684422"/>
                  <a:pt x="5640805" y="1600201"/>
                </a:cubicBezTo>
                <a:cubicBezTo>
                  <a:pt x="5684921" y="1515980"/>
                  <a:pt x="5670884" y="1540043"/>
                  <a:pt x="5712995" y="1371601"/>
                </a:cubicBezTo>
                <a:cubicBezTo>
                  <a:pt x="5755106" y="1203159"/>
                  <a:pt x="5879431" y="733927"/>
                  <a:pt x="5893468" y="589548"/>
                </a:cubicBezTo>
                <a:cubicBezTo>
                  <a:pt x="5907505" y="445169"/>
                  <a:pt x="5817268" y="499311"/>
                  <a:pt x="5797216" y="505327"/>
                </a:cubicBezTo>
                <a:cubicBezTo>
                  <a:pt x="5777164" y="511343"/>
                  <a:pt x="5791200" y="553454"/>
                  <a:pt x="5773153" y="625643"/>
                </a:cubicBezTo>
                <a:cubicBezTo>
                  <a:pt x="5755106" y="697832"/>
                  <a:pt x="5733048" y="794085"/>
                  <a:pt x="5688932" y="938464"/>
                </a:cubicBezTo>
                <a:cubicBezTo>
                  <a:pt x="5644816" y="1082843"/>
                  <a:pt x="5550569" y="1373607"/>
                  <a:pt x="5508458" y="1491917"/>
                </a:cubicBezTo>
                <a:cubicBezTo>
                  <a:pt x="5466347" y="1610228"/>
                  <a:pt x="5474368" y="1580148"/>
                  <a:pt x="5436268" y="1648327"/>
                </a:cubicBezTo>
                <a:cubicBezTo>
                  <a:pt x="5398168" y="1716506"/>
                  <a:pt x="5350042" y="1800727"/>
                  <a:pt x="5279858" y="1900990"/>
                </a:cubicBezTo>
                <a:cubicBezTo>
                  <a:pt x="5209674" y="2001253"/>
                  <a:pt x="5071310" y="2171701"/>
                  <a:pt x="5015163" y="2249906"/>
                </a:cubicBezTo>
                <a:cubicBezTo>
                  <a:pt x="4959016" y="2328111"/>
                  <a:pt x="4991100" y="2296027"/>
                  <a:pt x="4942974" y="2370222"/>
                </a:cubicBezTo>
                <a:cubicBezTo>
                  <a:pt x="4894848" y="2444417"/>
                  <a:pt x="4788568" y="2594811"/>
                  <a:pt x="4726405" y="2695074"/>
                </a:cubicBezTo>
                <a:cubicBezTo>
                  <a:pt x="4664242" y="2795337"/>
                  <a:pt x="4612105" y="2897606"/>
                  <a:pt x="4569995" y="2971801"/>
                </a:cubicBezTo>
                <a:cubicBezTo>
                  <a:pt x="4527885" y="3045996"/>
                  <a:pt x="4519863" y="3068054"/>
                  <a:pt x="4473742" y="3140243"/>
                </a:cubicBezTo>
                <a:cubicBezTo>
                  <a:pt x="4427621" y="3212433"/>
                  <a:pt x="4329363" y="3356812"/>
                  <a:pt x="4293268" y="3404938"/>
                </a:cubicBezTo>
                <a:cubicBezTo>
                  <a:pt x="4257173" y="3453064"/>
                  <a:pt x="4251158" y="3459080"/>
                  <a:pt x="4257174" y="3429001"/>
                </a:cubicBezTo>
                <a:cubicBezTo>
                  <a:pt x="4263190" y="3398922"/>
                  <a:pt x="4305300" y="3314701"/>
                  <a:pt x="4329363" y="3224464"/>
                </a:cubicBezTo>
                <a:cubicBezTo>
                  <a:pt x="4353426" y="3134227"/>
                  <a:pt x="4369469" y="3007896"/>
                  <a:pt x="4401553" y="2887580"/>
                </a:cubicBezTo>
                <a:cubicBezTo>
                  <a:pt x="4433637" y="2767264"/>
                  <a:pt x="4481763" y="2608848"/>
                  <a:pt x="4521868" y="2502569"/>
                </a:cubicBezTo>
                <a:cubicBezTo>
                  <a:pt x="4561973" y="2396290"/>
                  <a:pt x="4584031" y="2370222"/>
                  <a:pt x="4642184" y="2249906"/>
                </a:cubicBezTo>
                <a:cubicBezTo>
                  <a:pt x="4700337" y="2129590"/>
                  <a:pt x="4740442" y="2035342"/>
                  <a:pt x="4870784" y="1780674"/>
                </a:cubicBezTo>
                <a:cubicBezTo>
                  <a:pt x="5001126" y="1526006"/>
                  <a:pt x="5329990" y="926433"/>
                  <a:pt x="5424237" y="721896"/>
                </a:cubicBezTo>
                <a:cubicBezTo>
                  <a:pt x="5518484" y="517359"/>
                  <a:pt x="5430252" y="611606"/>
                  <a:pt x="5436268" y="553453"/>
                </a:cubicBezTo>
                <a:cubicBezTo>
                  <a:pt x="5442284" y="495300"/>
                  <a:pt x="5512469" y="308812"/>
                  <a:pt x="5460332" y="372980"/>
                </a:cubicBezTo>
                <a:cubicBezTo>
                  <a:pt x="5408195" y="437148"/>
                  <a:pt x="5237747" y="753980"/>
                  <a:pt x="5123447" y="938464"/>
                </a:cubicBezTo>
                <a:cubicBezTo>
                  <a:pt x="5009147" y="1122948"/>
                  <a:pt x="4858753" y="1339517"/>
                  <a:pt x="4774532" y="1479885"/>
                </a:cubicBezTo>
                <a:cubicBezTo>
                  <a:pt x="4690311" y="1620253"/>
                  <a:pt x="4694321" y="1622258"/>
                  <a:pt x="4618121" y="1780674"/>
                </a:cubicBezTo>
                <a:cubicBezTo>
                  <a:pt x="4541921" y="1939090"/>
                  <a:pt x="4397542" y="2251912"/>
                  <a:pt x="4317332" y="2430380"/>
                </a:cubicBezTo>
                <a:cubicBezTo>
                  <a:pt x="4237122" y="2608848"/>
                  <a:pt x="4180974" y="2773280"/>
                  <a:pt x="4136858" y="2851485"/>
                </a:cubicBezTo>
                <a:cubicBezTo>
                  <a:pt x="4092742" y="2929690"/>
                  <a:pt x="4064669" y="2945732"/>
                  <a:pt x="4052637" y="2899611"/>
                </a:cubicBezTo>
                <a:cubicBezTo>
                  <a:pt x="4040605" y="2853490"/>
                  <a:pt x="4052637" y="2687054"/>
                  <a:pt x="4064668" y="2574759"/>
                </a:cubicBezTo>
                <a:cubicBezTo>
                  <a:pt x="4076699" y="2462464"/>
                  <a:pt x="4104773" y="2338138"/>
                  <a:pt x="4124826" y="2225843"/>
                </a:cubicBezTo>
                <a:cubicBezTo>
                  <a:pt x="4144879" y="2113548"/>
                  <a:pt x="4140868" y="1993232"/>
                  <a:pt x="4184984" y="1900990"/>
                </a:cubicBezTo>
                <a:cubicBezTo>
                  <a:pt x="4229100" y="1808748"/>
                  <a:pt x="4289258" y="1794711"/>
                  <a:pt x="4389521" y="1672390"/>
                </a:cubicBezTo>
                <a:cubicBezTo>
                  <a:pt x="4489784" y="1550069"/>
                  <a:pt x="4670258" y="1309438"/>
                  <a:pt x="4786563" y="1167064"/>
                </a:cubicBezTo>
                <a:cubicBezTo>
                  <a:pt x="4902868" y="1024690"/>
                  <a:pt x="5013158" y="922422"/>
                  <a:pt x="5087353" y="818148"/>
                </a:cubicBezTo>
                <a:cubicBezTo>
                  <a:pt x="5161548" y="713874"/>
                  <a:pt x="5163553" y="653717"/>
                  <a:pt x="5231732" y="541422"/>
                </a:cubicBezTo>
                <a:cubicBezTo>
                  <a:pt x="5299911" y="429127"/>
                  <a:pt x="5458326" y="216569"/>
                  <a:pt x="5496426" y="144380"/>
                </a:cubicBezTo>
                <a:cubicBezTo>
                  <a:pt x="5534526" y="72191"/>
                  <a:pt x="5476374" y="116306"/>
                  <a:pt x="5460332" y="108285"/>
                </a:cubicBezTo>
                <a:cubicBezTo>
                  <a:pt x="5444290" y="100264"/>
                  <a:pt x="5466348" y="0"/>
                  <a:pt x="5400174" y="96253"/>
                </a:cubicBezTo>
                <a:cubicBezTo>
                  <a:pt x="5334000" y="192506"/>
                  <a:pt x="5151521" y="545433"/>
                  <a:pt x="5063289" y="685801"/>
                </a:cubicBezTo>
                <a:cubicBezTo>
                  <a:pt x="4975057" y="826169"/>
                  <a:pt x="4890836" y="946485"/>
                  <a:pt x="4870784" y="938464"/>
                </a:cubicBezTo>
                <a:cubicBezTo>
                  <a:pt x="4850732" y="930443"/>
                  <a:pt x="4902869" y="774032"/>
                  <a:pt x="4942974" y="637674"/>
                </a:cubicBezTo>
                <a:cubicBezTo>
                  <a:pt x="4983079" y="501316"/>
                  <a:pt x="5079332" y="216569"/>
                  <a:pt x="5111416" y="120317"/>
                </a:cubicBezTo>
                <a:cubicBezTo>
                  <a:pt x="5143500" y="24065"/>
                  <a:pt x="5173579" y="78206"/>
                  <a:pt x="5135479" y="60159"/>
                </a:cubicBezTo>
                <a:cubicBezTo>
                  <a:pt x="5097379" y="42112"/>
                  <a:pt x="4926932" y="4011"/>
                  <a:pt x="4882816" y="12032"/>
                </a:cubicBezTo>
                <a:cubicBezTo>
                  <a:pt x="4838700" y="20053"/>
                  <a:pt x="4896852" y="8022"/>
                  <a:pt x="4870784" y="108285"/>
                </a:cubicBezTo>
                <a:cubicBezTo>
                  <a:pt x="4844716" y="208548"/>
                  <a:pt x="4766510" y="479258"/>
                  <a:pt x="4726405" y="613611"/>
                </a:cubicBezTo>
                <a:cubicBezTo>
                  <a:pt x="4686300" y="747964"/>
                  <a:pt x="4650206" y="868280"/>
                  <a:pt x="4630153" y="914401"/>
                </a:cubicBezTo>
                <a:cubicBezTo>
                  <a:pt x="4610100" y="960522"/>
                  <a:pt x="4608094" y="952501"/>
                  <a:pt x="4606089" y="890338"/>
                </a:cubicBezTo>
                <a:cubicBezTo>
                  <a:pt x="4604084" y="828175"/>
                  <a:pt x="4616116" y="641685"/>
                  <a:pt x="4618121" y="541422"/>
                </a:cubicBezTo>
                <a:cubicBezTo>
                  <a:pt x="4620126" y="441159"/>
                  <a:pt x="4626142" y="360948"/>
                  <a:pt x="4618121" y="288759"/>
                </a:cubicBezTo>
                <a:cubicBezTo>
                  <a:pt x="4610100" y="216570"/>
                  <a:pt x="4588042" y="138364"/>
                  <a:pt x="4569995" y="108285"/>
                </a:cubicBezTo>
                <a:cubicBezTo>
                  <a:pt x="4551948" y="78206"/>
                  <a:pt x="4529890" y="110290"/>
                  <a:pt x="4509837" y="108285"/>
                </a:cubicBezTo>
                <a:cubicBezTo>
                  <a:pt x="4489784" y="106280"/>
                  <a:pt x="4449679" y="38100"/>
                  <a:pt x="4449679" y="96253"/>
                </a:cubicBezTo>
                <a:cubicBezTo>
                  <a:pt x="4449679" y="154406"/>
                  <a:pt x="4499811" y="334880"/>
                  <a:pt x="4509837" y="457201"/>
                </a:cubicBezTo>
                <a:cubicBezTo>
                  <a:pt x="4519863" y="579522"/>
                  <a:pt x="4511842" y="747964"/>
                  <a:pt x="4509837" y="830180"/>
                </a:cubicBezTo>
                <a:cubicBezTo>
                  <a:pt x="4507832" y="912396"/>
                  <a:pt x="4505826" y="900365"/>
                  <a:pt x="4497805" y="950496"/>
                </a:cubicBezTo>
                <a:cubicBezTo>
                  <a:pt x="4489784" y="1000627"/>
                  <a:pt x="4485773" y="1070811"/>
                  <a:pt x="4461710" y="1130969"/>
                </a:cubicBezTo>
                <a:cubicBezTo>
                  <a:pt x="4437647" y="1191127"/>
                  <a:pt x="4409573" y="1231233"/>
                  <a:pt x="4353426" y="1311443"/>
                </a:cubicBezTo>
                <a:cubicBezTo>
                  <a:pt x="4297279" y="1391653"/>
                  <a:pt x="4199021" y="1519990"/>
                  <a:pt x="4124826" y="1612232"/>
                </a:cubicBezTo>
                <a:cubicBezTo>
                  <a:pt x="4050631" y="1704474"/>
                  <a:pt x="3982453" y="1790701"/>
                  <a:pt x="3908258" y="1864896"/>
                </a:cubicBezTo>
                <a:cubicBezTo>
                  <a:pt x="3834063" y="1939091"/>
                  <a:pt x="3735805" y="2021306"/>
                  <a:pt x="3679658" y="2057401"/>
                </a:cubicBezTo>
                <a:cubicBezTo>
                  <a:pt x="3623511" y="2093496"/>
                  <a:pt x="3571374" y="2119564"/>
                  <a:pt x="3571374" y="2081464"/>
                </a:cubicBezTo>
                <a:cubicBezTo>
                  <a:pt x="3571374" y="2043364"/>
                  <a:pt x="3679658" y="1828801"/>
                  <a:pt x="3679658" y="1828801"/>
                </a:cubicBezTo>
                <a:cubicBezTo>
                  <a:pt x="3721769" y="1730543"/>
                  <a:pt x="3787942" y="1574133"/>
                  <a:pt x="3824037" y="1491917"/>
                </a:cubicBezTo>
                <a:cubicBezTo>
                  <a:pt x="3860132" y="1409701"/>
                  <a:pt x="3868152" y="1383632"/>
                  <a:pt x="3896226" y="1335506"/>
                </a:cubicBezTo>
                <a:cubicBezTo>
                  <a:pt x="3924300" y="1287380"/>
                  <a:pt x="3946358" y="1263317"/>
                  <a:pt x="3992479" y="1203159"/>
                </a:cubicBezTo>
                <a:cubicBezTo>
                  <a:pt x="4038600" y="1143001"/>
                  <a:pt x="4118811" y="1086854"/>
                  <a:pt x="4172953" y="974559"/>
                </a:cubicBezTo>
                <a:cubicBezTo>
                  <a:pt x="4227095" y="862264"/>
                  <a:pt x="4281237" y="675774"/>
                  <a:pt x="4317332" y="529390"/>
                </a:cubicBezTo>
                <a:cubicBezTo>
                  <a:pt x="4353427" y="383006"/>
                  <a:pt x="4403558" y="164432"/>
                  <a:pt x="4389521" y="96253"/>
                </a:cubicBezTo>
                <a:cubicBezTo>
                  <a:pt x="4375484" y="28074"/>
                  <a:pt x="4289257" y="110291"/>
                  <a:pt x="4233110" y="120317"/>
                </a:cubicBezTo>
                <a:cubicBezTo>
                  <a:pt x="4176963" y="130343"/>
                  <a:pt x="4082716" y="132348"/>
                  <a:pt x="4052637" y="156411"/>
                </a:cubicBezTo>
                <a:cubicBezTo>
                  <a:pt x="4022558" y="180474"/>
                  <a:pt x="4060658" y="192507"/>
                  <a:pt x="4052637" y="264696"/>
                </a:cubicBezTo>
                <a:cubicBezTo>
                  <a:pt x="4044616" y="336886"/>
                  <a:pt x="4030578" y="489285"/>
                  <a:pt x="4004510" y="589548"/>
                </a:cubicBezTo>
                <a:cubicBezTo>
                  <a:pt x="3978442" y="689811"/>
                  <a:pt x="3942347" y="770021"/>
                  <a:pt x="3896226" y="866274"/>
                </a:cubicBezTo>
                <a:cubicBezTo>
                  <a:pt x="3850105" y="962527"/>
                  <a:pt x="3793958" y="1054769"/>
                  <a:pt x="3727784" y="1167064"/>
                </a:cubicBezTo>
                <a:cubicBezTo>
                  <a:pt x="3661610" y="1279359"/>
                  <a:pt x="3565358" y="1399675"/>
                  <a:pt x="3499184" y="1540043"/>
                </a:cubicBezTo>
                <a:cubicBezTo>
                  <a:pt x="3433010" y="1680411"/>
                  <a:pt x="3360821" y="1864895"/>
                  <a:pt x="3330742" y="2009274"/>
                </a:cubicBezTo>
                <a:cubicBezTo>
                  <a:pt x="3300663" y="2153653"/>
                  <a:pt x="3320715" y="2261938"/>
                  <a:pt x="3318710" y="2406317"/>
                </a:cubicBezTo>
                <a:cubicBezTo>
                  <a:pt x="3316705" y="2550696"/>
                  <a:pt x="3328736" y="2735180"/>
                  <a:pt x="3318710" y="2875548"/>
                </a:cubicBezTo>
                <a:cubicBezTo>
                  <a:pt x="3308684" y="3015916"/>
                  <a:pt x="3280611" y="3142248"/>
                  <a:pt x="3258553" y="3248527"/>
                </a:cubicBezTo>
                <a:cubicBezTo>
                  <a:pt x="3236495" y="3354806"/>
                  <a:pt x="3204410" y="3439027"/>
                  <a:pt x="3186363" y="3513222"/>
                </a:cubicBezTo>
                <a:cubicBezTo>
                  <a:pt x="3168316" y="3587417"/>
                  <a:pt x="3162300" y="3653591"/>
                  <a:pt x="3150268" y="3693696"/>
                </a:cubicBezTo>
                <a:cubicBezTo>
                  <a:pt x="3138237" y="3733801"/>
                  <a:pt x="3126206" y="3757864"/>
                  <a:pt x="3114174" y="3753853"/>
                </a:cubicBezTo>
                <a:cubicBezTo>
                  <a:pt x="3102142" y="3749842"/>
                  <a:pt x="3078079" y="3669632"/>
                  <a:pt x="3078079" y="3669632"/>
                </a:cubicBezTo>
                <a:cubicBezTo>
                  <a:pt x="3052011" y="3609474"/>
                  <a:pt x="2977816" y="3487153"/>
                  <a:pt x="2957763" y="3392906"/>
                </a:cubicBezTo>
                <a:cubicBezTo>
                  <a:pt x="2937710" y="3298659"/>
                  <a:pt x="2947737" y="3228474"/>
                  <a:pt x="2957763" y="3104148"/>
                </a:cubicBezTo>
                <a:cubicBezTo>
                  <a:pt x="2967789" y="2979822"/>
                  <a:pt x="2991853" y="2791327"/>
                  <a:pt x="3017921" y="2646948"/>
                </a:cubicBezTo>
                <a:cubicBezTo>
                  <a:pt x="3043990" y="2502569"/>
                  <a:pt x="3080085" y="2374232"/>
                  <a:pt x="3114174" y="2237874"/>
                </a:cubicBezTo>
                <a:cubicBezTo>
                  <a:pt x="3148263" y="2101516"/>
                  <a:pt x="3190374" y="1957138"/>
                  <a:pt x="3222458" y="1828801"/>
                </a:cubicBezTo>
                <a:cubicBezTo>
                  <a:pt x="3254542" y="1700464"/>
                  <a:pt x="3242511" y="1592179"/>
                  <a:pt x="3306679" y="1467853"/>
                </a:cubicBezTo>
                <a:cubicBezTo>
                  <a:pt x="3370847" y="1343527"/>
                  <a:pt x="3527258" y="1215190"/>
                  <a:pt x="3607468" y="1082843"/>
                </a:cubicBezTo>
                <a:cubicBezTo>
                  <a:pt x="3687678" y="950496"/>
                  <a:pt x="3749842" y="804111"/>
                  <a:pt x="3787942" y="673769"/>
                </a:cubicBezTo>
                <a:cubicBezTo>
                  <a:pt x="3826042" y="543427"/>
                  <a:pt x="3828047" y="389021"/>
                  <a:pt x="3836068" y="300790"/>
                </a:cubicBezTo>
                <a:cubicBezTo>
                  <a:pt x="3844089" y="212559"/>
                  <a:pt x="3852110" y="164433"/>
                  <a:pt x="3836068" y="144380"/>
                </a:cubicBezTo>
                <a:cubicBezTo>
                  <a:pt x="3820026" y="124327"/>
                  <a:pt x="3761874" y="174458"/>
                  <a:pt x="3739816" y="180474"/>
                </a:cubicBezTo>
                <a:cubicBezTo>
                  <a:pt x="3717758" y="186490"/>
                  <a:pt x="3713747" y="158416"/>
                  <a:pt x="3703721" y="180474"/>
                </a:cubicBezTo>
                <a:cubicBezTo>
                  <a:pt x="3693695" y="202532"/>
                  <a:pt x="3685674" y="254669"/>
                  <a:pt x="3679658" y="312822"/>
                </a:cubicBezTo>
                <a:cubicBezTo>
                  <a:pt x="3673642" y="370975"/>
                  <a:pt x="3693695" y="439153"/>
                  <a:pt x="3667626" y="529390"/>
                </a:cubicBezTo>
                <a:cubicBezTo>
                  <a:pt x="3641557" y="619627"/>
                  <a:pt x="3583405" y="762001"/>
                  <a:pt x="3523247" y="854243"/>
                </a:cubicBezTo>
                <a:cubicBezTo>
                  <a:pt x="3463089" y="946485"/>
                  <a:pt x="3368842" y="1006643"/>
                  <a:pt x="3306679" y="1082843"/>
                </a:cubicBezTo>
                <a:cubicBezTo>
                  <a:pt x="3244516" y="1159043"/>
                  <a:pt x="3196389" y="1221206"/>
                  <a:pt x="3150268" y="1311443"/>
                </a:cubicBezTo>
                <a:cubicBezTo>
                  <a:pt x="3104147" y="1401680"/>
                  <a:pt x="3068053" y="1471864"/>
                  <a:pt x="3029953" y="1624264"/>
                </a:cubicBezTo>
                <a:cubicBezTo>
                  <a:pt x="2991853" y="1776664"/>
                  <a:pt x="2949742" y="2067427"/>
                  <a:pt x="2921668" y="2225843"/>
                </a:cubicBezTo>
                <a:cubicBezTo>
                  <a:pt x="2893594" y="2384259"/>
                  <a:pt x="2877552" y="2500564"/>
                  <a:pt x="2861510" y="2574759"/>
                </a:cubicBezTo>
                <a:cubicBezTo>
                  <a:pt x="2845468" y="2648954"/>
                  <a:pt x="2835442" y="2656974"/>
                  <a:pt x="2825416" y="2671011"/>
                </a:cubicBezTo>
                <a:cubicBezTo>
                  <a:pt x="2815390" y="2685048"/>
                  <a:pt x="2805364" y="2711117"/>
                  <a:pt x="2801353" y="2658980"/>
                </a:cubicBezTo>
                <a:cubicBezTo>
                  <a:pt x="2797342" y="2606843"/>
                  <a:pt x="2801353" y="2358190"/>
                  <a:pt x="2801353" y="2358190"/>
                </a:cubicBezTo>
                <a:cubicBezTo>
                  <a:pt x="2801353" y="2235869"/>
                  <a:pt x="2789321" y="2063416"/>
                  <a:pt x="2801353" y="1925053"/>
                </a:cubicBezTo>
                <a:cubicBezTo>
                  <a:pt x="2813385" y="1786690"/>
                  <a:pt x="2837447" y="1668379"/>
                  <a:pt x="2873542" y="1528011"/>
                </a:cubicBezTo>
                <a:cubicBezTo>
                  <a:pt x="2909637" y="1387643"/>
                  <a:pt x="2945732" y="1297406"/>
                  <a:pt x="3017921" y="1082843"/>
                </a:cubicBezTo>
                <a:cubicBezTo>
                  <a:pt x="3090110" y="868280"/>
                  <a:pt x="3250532" y="399048"/>
                  <a:pt x="3306679" y="240632"/>
                </a:cubicBezTo>
                <a:cubicBezTo>
                  <a:pt x="3362826" y="82216"/>
                  <a:pt x="3374858" y="150395"/>
                  <a:pt x="3354805" y="132348"/>
                </a:cubicBezTo>
                <a:cubicBezTo>
                  <a:pt x="3334752" y="114301"/>
                  <a:pt x="3186363" y="132348"/>
                  <a:pt x="3186363" y="132348"/>
                </a:cubicBezTo>
                <a:cubicBezTo>
                  <a:pt x="3128210" y="132348"/>
                  <a:pt x="3043989" y="130343"/>
                  <a:pt x="3005889" y="132348"/>
                </a:cubicBezTo>
                <a:cubicBezTo>
                  <a:pt x="2967789" y="134353"/>
                  <a:pt x="2973805" y="102270"/>
                  <a:pt x="2957763" y="144380"/>
                </a:cubicBezTo>
                <a:cubicBezTo>
                  <a:pt x="2941721" y="186490"/>
                  <a:pt x="2941721" y="240632"/>
                  <a:pt x="2909637" y="385011"/>
                </a:cubicBezTo>
                <a:cubicBezTo>
                  <a:pt x="2877553" y="529390"/>
                  <a:pt x="2803358" y="866274"/>
                  <a:pt x="2765258" y="1010653"/>
                </a:cubicBezTo>
                <a:cubicBezTo>
                  <a:pt x="2727158" y="1155032"/>
                  <a:pt x="2701090" y="1225217"/>
                  <a:pt x="2681037" y="1251285"/>
                </a:cubicBezTo>
                <a:cubicBezTo>
                  <a:pt x="2660984" y="1277353"/>
                  <a:pt x="2646947" y="1255295"/>
                  <a:pt x="2644942" y="1167064"/>
                </a:cubicBezTo>
                <a:cubicBezTo>
                  <a:pt x="2642937" y="1078833"/>
                  <a:pt x="2662989" y="872291"/>
                  <a:pt x="2669005" y="721896"/>
                </a:cubicBezTo>
                <a:cubicBezTo>
                  <a:pt x="2675021" y="571501"/>
                  <a:pt x="2679032" y="366964"/>
                  <a:pt x="2681037" y="264696"/>
                </a:cubicBezTo>
                <a:cubicBezTo>
                  <a:pt x="2683042" y="162428"/>
                  <a:pt x="2689058" y="138364"/>
                  <a:pt x="2681037" y="108285"/>
                </a:cubicBezTo>
                <a:cubicBezTo>
                  <a:pt x="2673016" y="78206"/>
                  <a:pt x="2658978" y="86227"/>
                  <a:pt x="2632910" y="84222"/>
                </a:cubicBezTo>
                <a:cubicBezTo>
                  <a:pt x="2606842" y="82217"/>
                  <a:pt x="2564731" y="98258"/>
                  <a:pt x="2524626" y="96253"/>
                </a:cubicBezTo>
                <a:cubicBezTo>
                  <a:pt x="2484521" y="94248"/>
                  <a:pt x="2424363" y="78206"/>
                  <a:pt x="2392279" y="72190"/>
                </a:cubicBezTo>
                <a:cubicBezTo>
                  <a:pt x="2360195" y="66174"/>
                  <a:pt x="2348163" y="54143"/>
                  <a:pt x="2332121" y="60159"/>
                </a:cubicBezTo>
                <a:cubicBezTo>
                  <a:pt x="2316079" y="66175"/>
                  <a:pt x="2302042" y="68180"/>
                  <a:pt x="2296026" y="108285"/>
                </a:cubicBezTo>
                <a:cubicBezTo>
                  <a:pt x="2290010" y="148390"/>
                  <a:pt x="2294021" y="202532"/>
                  <a:pt x="2296026" y="300790"/>
                </a:cubicBezTo>
                <a:cubicBezTo>
                  <a:pt x="2298031" y="399048"/>
                  <a:pt x="2298032" y="571500"/>
                  <a:pt x="2308058" y="697832"/>
                </a:cubicBezTo>
                <a:cubicBezTo>
                  <a:pt x="2318084" y="824164"/>
                  <a:pt x="2346158" y="964533"/>
                  <a:pt x="2356184" y="1058780"/>
                </a:cubicBezTo>
                <a:cubicBezTo>
                  <a:pt x="2366210" y="1153028"/>
                  <a:pt x="2364206" y="1213186"/>
                  <a:pt x="2368216" y="1263317"/>
                </a:cubicBezTo>
                <a:cubicBezTo>
                  <a:pt x="2372226" y="1313448"/>
                  <a:pt x="2392279" y="1369595"/>
                  <a:pt x="2380247" y="1359569"/>
                </a:cubicBezTo>
                <a:cubicBezTo>
                  <a:pt x="2368215" y="1349543"/>
                  <a:pt x="2330115" y="1267327"/>
                  <a:pt x="2296026" y="1203159"/>
                </a:cubicBezTo>
                <a:cubicBezTo>
                  <a:pt x="2261937" y="1138991"/>
                  <a:pt x="2225842" y="1054770"/>
                  <a:pt x="2175710" y="974559"/>
                </a:cubicBezTo>
                <a:cubicBezTo>
                  <a:pt x="2125578" y="894348"/>
                  <a:pt x="2039353" y="822159"/>
                  <a:pt x="1995237" y="721896"/>
                </a:cubicBezTo>
                <a:cubicBezTo>
                  <a:pt x="1951121" y="621633"/>
                  <a:pt x="1925053" y="449180"/>
                  <a:pt x="1911016" y="372980"/>
                </a:cubicBezTo>
                <a:cubicBezTo>
                  <a:pt x="1896979" y="296780"/>
                  <a:pt x="1919037" y="288759"/>
                  <a:pt x="1911016" y="264696"/>
                </a:cubicBezTo>
                <a:cubicBezTo>
                  <a:pt x="1902995" y="240633"/>
                  <a:pt x="1902994" y="226596"/>
                  <a:pt x="1862889" y="228601"/>
                </a:cubicBezTo>
                <a:cubicBezTo>
                  <a:pt x="1822784" y="230606"/>
                  <a:pt x="1712495" y="264696"/>
                  <a:pt x="1670384" y="276727"/>
                </a:cubicBezTo>
                <a:cubicBezTo>
                  <a:pt x="1628274" y="288759"/>
                  <a:pt x="1620252" y="278732"/>
                  <a:pt x="1610226" y="300790"/>
                </a:cubicBezTo>
                <a:cubicBezTo>
                  <a:pt x="1600200" y="322848"/>
                  <a:pt x="1604210" y="352927"/>
                  <a:pt x="1610226" y="409074"/>
                </a:cubicBezTo>
                <a:cubicBezTo>
                  <a:pt x="1616242" y="465221"/>
                  <a:pt x="1620252" y="547437"/>
                  <a:pt x="1646321" y="637674"/>
                </a:cubicBezTo>
                <a:cubicBezTo>
                  <a:pt x="1672390" y="727911"/>
                  <a:pt x="1718511" y="848228"/>
                  <a:pt x="1766637" y="950496"/>
                </a:cubicBezTo>
                <a:cubicBezTo>
                  <a:pt x="1814763" y="1052764"/>
                  <a:pt x="1880937" y="1175085"/>
                  <a:pt x="1935079" y="1251285"/>
                </a:cubicBezTo>
                <a:cubicBezTo>
                  <a:pt x="1989221" y="1327485"/>
                  <a:pt x="2045368" y="1351549"/>
                  <a:pt x="2091489" y="1407696"/>
                </a:cubicBezTo>
                <a:cubicBezTo>
                  <a:pt x="2137610" y="1463843"/>
                  <a:pt x="2159668" y="1526006"/>
                  <a:pt x="2211805" y="1588169"/>
                </a:cubicBezTo>
                <a:cubicBezTo>
                  <a:pt x="2263942" y="1650332"/>
                  <a:pt x="2360194" y="1714500"/>
                  <a:pt x="2404310" y="1780674"/>
                </a:cubicBezTo>
                <a:cubicBezTo>
                  <a:pt x="2448426" y="1846848"/>
                  <a:pt x="2450432" y="1892969"/>
                  <a:pt x="2476500" y="1985211"/>
                </a:cubicBezTo>
                <a:cubicBezTo>
                  <a:pt x="2502569" y="2077453"/>
                  <a:pt x="2548690" y="2213811"/>
                  <a:pt x="2560721" y="2334127"/>
                </a:cubicBezTo>
                <a:cubicBezTo>
                  <a:pt x="2572752" y="2454443"/>
                  <a:pt x="2544679" y="2592806"/>
                  <a:pt x="2548689" y="2707106"/>
                </a:cubicBezTo>
                <a:cubicBezTo>
                  <a:pt x="2552700" y="2821406"/>
                  <a:pt x="2584784" y="2945732"/>
                  <a:pt x="2584784" y="3019927"/>
                </a:cubicBezTo>
                <a:cubicBezTo>
                  <a:pt x="2584784" y="3094122"/>
                  <a:pt x="2568742" y="3124200"/>
                  <a:pt x="2548689" y="3152274"/>
                </a:cubicBezTo>
                <a:cubicBezTo>
                  <a:pt x="2528636" y="3180348"/>
                  <a:pt x="2506579" y="3196390"/>
                  <a:pt x="2464468" y="3188369"/>
                </a:cubicBezTo>
                <a:cubicBezTo>
                  <a:pt x="2422358" y="3180348"/>
                  <a:pt x="2364205" y="3154280"/>
                  <a:pt x="2296026" y="3104148"/>
                </a:cubicBezTo>
                <a:cubicBezTo>
                  <a:pt x="2227847" y="3054016"/>
                  <a:pt x="2117558" y="2949743"/>
                  <a:pt x="2055395" y="2887580"/>
                </a:cubicBezTo>
                <a:cubicBezTo>
                  <a:pt x="1993232" y="2825417"/>
                  <a:pt x="1949115" y="2783306"/>
                  <a:pt x="1923047" y="2731169"/>
                </a:cubicBezTo>
                <a:cubicBezTo>
                  <a:pt x="1896979" y="2679032"/>
                  <a:pt x="1900989" y="2662990"/>
                  <a:pt x="1898984" y="2574759"/>
                </a:cubicBezTo>
                <a:cubicBezTo>
                  <a:pt x="1896979" y="2486528"/>
                  <a:pt x="1905000" y="2342149"/>
                  <a:pt x="1911016" y="2201780"/>
                </a:cubicBezTo>
                <a:cubicBezTo>
                  <a:pt x="1917032" y="2061411"/>
                  <a:pt x="1953126" y="1876927"/>
                  <a:pt x="1935079" y="1732548"/>
                </a:cubicBezTo>
                <a:cubicBezTo>
                  <a:pt x="1917032" y="1588169"/>
                  <a:pt x="1860885" y="1443790"/>
                  <a:pt x="1802732" y="1335506"/>
                </a:cubicBezTo>
                <a:cubicBezTo>
                  <a:pt x="1744579" y="1227222"/>
                  <a:pt x="1666374" y="1181101"/>
                  <a:pt x="1586163" y="1082843"/>
                </a:cubicBezTo>
                <a:cubicBezTo>
                  <a:pt x="1505952" y="984585"/>
                  <a:pt x="1391652" y="824164"/>
                  <a:pt x="1321468" y="745959"/>
                </a:cubicBezTo>
                <a:cubicBezTo>
                  <a:pt x="1251284" y="667754"/>
                  <a:pt x="1215190" y="657727"/>
                  <a:pt x="1165058" y="613611"/>
                </a:cubicBezTo>
                <a:cubicBezTo>
                  <a:pt x="1114926" y="569495"/>
                  <a:pt x="1050758" y="513348"/>
                  <a:pt x="1020679" y="481264"/>
                </a:cubicBezTo>
                <a:cubicBezTo>
                  <a:pt x="990600" y="449180"/>
                  <a:pt x="1006642" y="427122"/>
                  <a:pt x="984584" y="421106"/>
                </a:cubicBezTo>
                <a:cubicBezTo>
                  <a:pt x="962526" y="415090"/>
                  <a:pt x="922421" y="431132"/>
                  <a:pt x="888332" y="445169"/>
                </a:cubicBezTo>
                <a:cubicBezTo>
                  <a:pt x="854243" y="459206"/>
                  <a:pt x="808121" y="487280"/>
                  <a:pt x="780047" y="505327"/>
                </a:cubicBezTo>
                <a:cubicBezTo>
                  <a:pt x="751973" y="523374"/>
                  <a:pt x="711868" y="527385"/>
                  <a:pt x="719889" y="553453"/>
                </a:cubicBezTo>
                <a:cubicBezTo>
                  <a:pt x="727910" y="579521"/>
                  <a:pt x="766011" y="607596"/>
                  <a:pt x="828174" y="661738"/>
                </a:cubicBezTo>
                <a:cubicBezTo>
                  <a:pt x="890337" y="715880"/>
                  <a:pt x="1024689" y="814138"/>
                  <a:pt x="1092868" y="878306"/>
                </a:cubicBezTo>
                <a:cubicBezTo>
                  <a:pt x="1161047" y="942474"/>
                  <a:pt x="1187115" y="986590"/>
                  <a:pt x="1237247" y="1046748"/>
                </a:cubicBezTo>
                <a:cubicBezTo>
                  <a:pt x="1287379" y="1106906"/>
                  <a:pt x="1349542" y="1175085"/>
                  <a:pt x="1393658" y="1239253"/>
                </a:cubicBezTo>
                <a:cubicBezTo>
                  <a:pt x="1437774" y="1303421"/>
                  <a:pt x="1475874" y="1383633"/>
                  <a:pt x="1501942" y="1431759"/>
                </a:cubicBezTo>
                <a:cubicBezTo>
                  <a:pt x="1528010" y="1479885"/>
                  <a:pt x="1526005" y="1465848"/>
                  <a:pt x="1550068" y="1528011"/>
                </a:cubicBezTo>
                <a:cubicBezTo>
                  <a:pt x="1574131" y="1590174"/>
                  <a:pt x="1628274" y="1710491"/>
                  <a:pt x="1646321" y="1804738"/>
                </a:cubicBezTo>
                <a:cubicBezTo>
                  <a:pt x="1664369" y="1898986"/>
                  <a:pt x="1654343" y="2007270"/>
                  <a:pt x="1658353" y="2093496"/>
                </a:cubicBezTo>
                <a:cubicBezTo>
                  <a:pt x="1662364" y="2179722"/>
                  <a:pt x="1668379" y="2243891"/>
                  <a:pt x="1670384" y="2322096"/>
                </a:cubicBezTo>
                <a:cubicBezTo>
                  <a:pt x="1672389" y="2400301"/>
                  <a:pt x="1670384" y="2562727"/>
                  <a:pt x="1670384" y="2562727"/>
                </a:cubicBezTo>
                <a:cubicBezTo>
                  <a:pt x="1670384" y="2618874"/>
                  <a:pt x="1680410" y="2660985"/>
                  <a:pt x="1670384" y="2658980"/>
                </a:cubicBezTo>
                <a:cubicBezTo>
                  <a:pt x="1660358" y="2656975"/>
                  <a:pt x="1636294" y="2618875"/>
                  <a:pt x="1610226" y="2550696"/>
                </a:cubicBezTo>
                <a:cubicBezTo>
                  <a:pt x="1584158" y="2482517"/>
                  <a:pt x="1542048" y="2330117"/>
                  <a:pt x="1513974" y="2249906"/>
                </a:cubicBezTo>
                <a:cubicBezTo>
                  <a:pt x="1485900" y="2169695"/>
                  <a:pt x="1499937" y="2145632"/>
                  <a:pt x="1441784" y="2069432"/>
                </a:cubicBezTo>
                <a:cubicBezTo>
                  <a:pt x="1383631" y="1993232"/>
                  <a:pt x="1251284" y="1856874"/>
                  <a:pt x="1165058" y="1792706"/>
                </a:cubicBezTo>
                <a:cubicBezTo>
                  <a:pt x="1078832" y="1728538"/>
                  <a:pt x="924426" y="1684422"/>
                  <a:pt x="924426" y="1684422"/>
                </a:cubicBezTo>
                <a:lnTo>
                  <a:pt x="659732" y="1564106"/>
                </a:lnTo>
                <a:lnTo>
                  <a:pt x="358942" y="1431759"/>
                </a:lnTo>
                <a:cubicBezTo>
                  <a:pt x="280737" y="1395664"/>
                  <a:pt x="246647" y="1371601"/>
                  <a:pt x="190500" y="1347538"/>
                </a:cubicBezTo>
                <a:cubicBezTo>
                  <a:pt x="134353" y="1323475"/>
                  <a:pt x="44116" y="1293396"/>
                  <a:pt x="22058" y="1287380"/>
                </a:cubicBezTo>
                <a:cubicBezTo>
                  <a:pt x="0" y="1281364"/>
                  <a:pt x="42111" y="1279359"/>
                  <a:pt x="58153" y="1311443"/>
                </a:cubicBezTo>
                <a:cubicBezTo>
                  <a:pt x="74195" y="1343527"/>
                  <a:pt x="86226" y="1419727"/>
                  <a:pt x="118310" y="1479885"/>
                </a:cubicBezTo>
                <a:cubicBezTo>
                  <a:pt x="150394" y="1540043"/>
                  <a:pt x="214563" y="1626269"/>
                  <a:pt x="250658" y="1672390"/>
                </a:cubicBezTo>
                <a:cubicBezTo>
                  <a:pt x="286753" y="1718511"/>
                  <a:pt x="288758" y="1730543"/>
                  <a:pt x="334879" y="1756611"/>
                </a:cubicBezTo>
                <a:cubicBezTo>
                  <a:pt x="381000" y="1782679"/>
                  <a:pt x="457200" y="1796717"/>
                  <a:pt x="527384" y="1828801"/>
                </a:cubicBezTo>
                <a:cubicBezTo>
                  <a:pt x="597568" y="1860885"/>
                  <a:pt x="681789" y="1909012"/>
                  <a:pt x="755984" y="1949117"/>
                </a:cubicBezTo>
                <a:cubicBezTo>
                  <a:pt x="830179" y="1989222"/>
                  <a:pt x="914400" y="2035343"/>
                  <a:pt x="972553" y="2069432"/>
                </a:cubicBezTo>
                <a:cubicBezTo>
                  <a:pt x="1030706" y="2103521"/>
                  <a:pt x="1060784" y="2107532"/>
                  <a:pt x="1104900" y="2153653"/>
                </a:cubicBezTo>
                <a:cubicBezTo>
                  <a:pt x="1149016" y="2199774"/>
                  <a:pt x="1207168" y="2279985"/>
                  <a:pt x="1237247" y="2346159"/>
                </a:cubicBezTo>
                <a:cubicBezTo>
                  <a:pt x="1267326" y="2412333"/>
                  <a:pt x="1271337" y="2482517"/>
                  <a:pt x="1285374" y="2550696"/>
                </a:cubicBezTo>
                <a:cubicBezTo>
                  <a:pt x="1299411" y="2618875"/>
                  <a:pt x="1309437" y="2701090"/>
                  <a:pt x="1321468" y="2755232"/>
                </a:cubicBezTo>
                <a:cubicBezTo>
                  <a:pt x="1333499" y="2809374"/>
                  <a:pt x="1315452" y="2821406"/>
                  <a:pt x="1357563" y="2875548"/>
                </a:cubicBezTo>
                <a:cubicBezTo>
                  <a:pt x="1399674" y="2929690"/>
                  <a:pt x="1505953" y="3019927"/>
                  <a:pt x="1574132" y="3080085"/>
                </a:cubicBezTo>
                <a:cubicBezTo>
                  <a:pt x="1642311" y="3140243"/>
                  <a:pt x="1692442" y="3182354"/>
                  <a:pt x="1766637" y="3236496"/>
                </a:cubicBezTo>
                <a:cubicBezTo>
                  <a:pt x="1840832" y="3290638"/>
                  <a:pt x="1957137" y="3360822"/>
                  <a:pt x="2019300" y="3404938"/>
                </a:cubicBezTo>
                <a:cubicBezTo>
                  <a:pt x="2081463" y="3449054"/>
                  <a:pt x="2139616" y="3501190"/>
                  <a:pt x="2139616" y="3501190"/>
                </a:cubicBezTo>
                <a:cubicBezTo>
                  <a:pt x="2219827" y="3567364"/>
                  <a:pt x="2388269" y="3705727"/>
                  <a:pt x="2500563" y="3801980"/>
                </a:cubicBezTo>
                <a:cubicBezTo>
                  <a:pt x="2612857" y="3898233"/>
                  <a:pt x="2747210" y="3992480"/>
                  <a:pt x="2813384" y="4078706"/>
                </a:cubicBezTo>
                <a:cubicBezTo>
                  <a:pt x="2879558" y="4164932"/>
                  <a:pt x="2881563" y="4229101"/>
                  <a:pt x="2897605" y="4319338"/>
                </a:cubicBezTo>
                <a:cubicBezTo>
                  <a:pt x="2913647" y="4409575"/>
                  <a:pt x="2917658" y="4523875"/>
                  <a:pt x="2909637" y="4620127"/>
                </a:cubicBezTo>
                <a:cubicBezTo>
                  <a:pt x="2901616" y="4716379"/>
                  <a:pt x="2885574" y="4814637"/>
                  <a:pt x="2849479" y="4896853"/>
                </a:cubicBezTo>
                <a:cubicBezTo>
                  <a:pt x="2813384" y="4979069"/>
                  <a:pt x="2739189" y="5059280"/>
                  <a:pt x="2693068" y="5113422"/>
                </a:cubicBezTo>
                <a:cubicBezTo>
                  <a:pt x="2646947" y="5167564"/>
                  <a:pt x="2644942" y="5173580"/>
                  <a:pt x="2572753" y="5221706"/>
                </a:cubicBezTo>
                <a:cubicBezTo>
                  <a:pt x="2500564" y="5269832"/>
                  <a:pt x="2372227" y="5350043"/>
                  <a:pt x="2259932" y="5402180"/>
                </a:cubicBezTo>
                <a:cubicBezTo>
                  <a:pt x="2147637" y="5454317"/>
                  <a:pt x="2005263" y="5504448"/>
                  <a:pt x="1898984" y="5534527"/>
                </a:cubicBezTo>
                <a:cubicBezTo>
                  <a:pt x="1792705" y="5564606"/>
                  <a:pt x="1630279" y="5572627"/>
                  <a:pt x="1622258" y="5582653"/>
                </a:cubicBezTo>
                <a:cubicBezTo>
                  <a:pt x="1614237" y="5592679"/>
                  <a:pt x="1850858" y="5594685"/>
                  <a:pt x="1850858" y="5594685"/>
                </a:cubicBezTo>
                <a:lnTo>
                  <a:pt x="4810626" y="5618748"/>
                </a:lnTo>
                <a:cubicBezTo>
                  <a:pt x="5358063" y="5620753"/>
                  <a:pt x="5133473" y="5626770"/>
                  <a:pt x="5123447" y="560671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870158" y="1658353"/>
            <a:ext cx="930442" cy="2656974"/>
          </a:xfrm>
          <a:custGeom>
            <a:avLst/>
            <a:gdLst>
              <a:gd name="connsiteX0" fmla="*/ 461210 w 749968"/>
              <a:gd name="connsiteY0" fmla="*/ 0 h 2656974"/>
              <a:gd name="connsiteX1" fmla="*/ 232610 w 749968"/>
              <a:gd name="connsiteY1" fmla="*/ 757989 h 2656974"/>
              <a:gd name="connsiteX2" fmla="*/ 40105 w 749968"/>
              <a:gd name="connsiteY2" fmla="*/ 1600200 h 2656974"/>
              <a:gd name="connsiteX3" fmla="*/ 40105 w 749968"/>
              <a:gd name="connsiteY3" fmla="*/ 1600200 h 2656974"/>
              <a:gd name="connsiteX4" fmla="*/ 28074 w 749968"/>
              <a:gd name="connsiteY4" fmla="*/ 1720515 h 2656974"/>
              <a:gd name="connsiteX5" fmla="*/ 4010 w 749968"/>
              <a:gd name="connsiteY5" fmla="*/ 2201779 h 2656974"/>
              <a:gd name="connsiteX6" fmla="*/ 52137 w 749968"/>
              <a:gd name="connsiteY6" fmla="*/ 2514600 h 2656974"/>
              <a:gd name="connsiteX7" fmla="*/ 244642 w 749968"/>
              <a:gd name="connsiteY7" fmla="*/ 1347536 h 2656974"/>
              <a:gd name="connsiteX8" fmla="*/ 665747 w 749968"/>
              <a:gd name="connsiteY8" fmla="*/ 565484 h 2656974"/>
              <a:gd name="connsiteX9" fmla="*/ 749968 w 749968"/>
              <a:gd name="connsiteY9" fmla="*/ 36094 h 2656974"/>
              <a:gd name="connsiteX10" fmla="*/ 749968 w 749968"/>
              <a:gd name="connsiteY10" fmla="*/ 36094 h 265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9968" h="2656974">
                <a:moveTo>
                  <a:pt x="461210" y="0"/>
                </a:moveTo>
                <a:cubicBezTo>
                  <a:pt x="382002" y="245644"/>
                  <a:pt x="302794" y="491289"/>
                  <a:pt x="232610" y="757989"/>
                </a:cubicBezTo>
                <a:cubicBezTo>
                  <a:pt x="162426" y="1024689"/>
                  <a:pt x="40105" y="1600200"/>
                  <a:pt x="40105" y="1600200"/>
                </a:cubicBezTo>
                <a:lnTo>
                  <a:pt x="40105" y="1600200"/>
                </a:lnTo>
                <a:cubicBezTo>
                  <a:pt x="38100" y="1620252"/>
                  <a:pt x="34090" y="1620252"/>
                  <a:pt x="28074" y="1720515"/>
                </a:cubicBezTo>
                <a:cubicBezTo>
                  <a:pt x="22058" y="1820778"/>
                  <a:pt x="0" y="2069432"/>
                  <a:pt x="4010" y="2201779"/>
                </a:cubicBezTo>
                <a:cubicBezTo>
                  <a:pt x="8020" y="2334126"/>
                  <a:pt x="12032" y="2656974"/>
                  <a:pt x="52137" y="2514600"/>
                </a:cubicBezTo>
                <a:cubicBezTo>
                  <a:pt x="92242" y="2372226"/>
                  <a:pt x="142374" y="1672389"/>
                  <a:pt x="244642" y="1347536"/>
                </a:cubicBezTo>
                <a:cubicBezTo>
                  <a:pt x="346910" y="1022683"/>
                  <a:pt x="581526" y="784058"/>
                  <a:pt x="665747" y="565484"/>
                </a:cubicBezTo>
                <a:cubicBezTo>
                  <a:pt x="749968" y="346910"/>
                  <a:pt x="749968" y="36094"/>
                  <a:pt x="749968" y="36094"/>
                </a:cubicBezTo>
                <a:lnTo>
                  <a:pt x="749968" y="36094"/>
                </a:lnTo>
              </a:path>
            </a:pathLst>
          </a:cu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 rot="2609244">
            <a:off x="820336" y="4018331"/>
            <a:ext cx="3662239" cy="6778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dirty="0" smtClean="0"/>
              <a:t>Local Agency</a:t>
            </a:r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4596064" y="1622258"/>
            <a:ext cx="1104899" cy="2057400"/>
          </a:xfrm>
          <a:custGeom>
            <a:avLst/>
            <a:gdLst>
              <a:gd name="connsiteX0" fmla="*/ 890336 w 1104899"/>
              <a:gd name="connsiteY0" fmla="*/ 0 h 2057400"/>
              <a:gd name="connsiteX1" fmla="*/ 697831 w 1104899"/>
              <a:gd name="connsiteY1" fmla="*/ 806116 h 2057400"/>
              <a:gd name="connsiteX2" fmla="*/ 385010 w 1104899"/>
              <a:gd name="connsiteY2" fmla="*/ 1263316 h 2057400"/>
              <a:gd name="connsiteX3" fmla="*/ 96252 w 1104899"/>
              <a:gd name="connsiteY3" fmla="*/ 2021305 h 2057400"/>
              <a:gd name="connsiteX4" fmla="*/ 962525 w 1104899"/>
              <a:gd name="connsiteY4" fmla="*/ 1046747 h 2057400"/>
              <a:gd name="connsiteX5" fmla="*/ 950494 w 1104899"/>
              <a:gd name="connsiteY5" fmla="*/ 24063 h 2057400"/>
              <a:gd name="connsiteX6" fmla="*/ 950494 w 1104899"/>
              <a:gd name="connsiteY6" fmla="*/ 24063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4899" h="2057400">
                <a:moveTo>
                  <a:pt x="890336" y="0"/>
                </a:moveTo>
                <a:cubicBezTo>
                  <a:pt x="836194" y="297781"/>
                  <a:pt x="782052" y="595563"/>
                  <a:pt x="697831" y="806116"/>
                </a:cubicBezTo>
                <a:cubicBezTo>
                  <a:pt x="613610" y="1016669"/>
                  <a:pt x="485273" y="1060785"/>
                  <a:pt x="385010" y="1263316"/>
                </a:cubicBezTo>
                <a:cubicBezTo>
                  <a:pt x="284747" y="1465848"/>
                  <a:pt x="0" y="2057400"/>
                  <a:pt x="96252" y="2021305"/>
                </a:cubicBezTo>
                <a:cubicBezTo>
                  <a:pt x="192504" y="1985210"/>
                  <a:pt x="820151" y="1379621"/>
                  <a:pt x="962525" y="1046747"/>
                </a:cubicBezTo>
                <a:cubicBezTo>
                  <a:pt x="1104899" y="713873"/>
                  <a:pt x="950494" y="24063"/>
                  <a:pt x="950494" y="24063"/>
                </a:cubicBezTo>
                <a:lnTo>
                  <a:pt x="950494" y="24063"/>
                </a:lnTo>
              </a:path>
            </a:pathLst>
          </a:cu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654842" y="1491915"/>
            <a:ext cx="354931" cy="1032711"/>
          </a:xfrm>
          <a:custGeom>
            <a:avLst/>
            <a:gdLst>
              <a:gd name="connsiteX0" fmla="*/ 0 w 354931"/>
              <a:gd name="connsiteY0" fmla="*/ 130343 h 1032711"/>
              <a:gd name="connsiteX1" fmla="*/ 60158 w 354931"/>
              <a:gd name="connsiteY1" fmla="*/ 575511 h 1032711"/>
              <a:gd name="connsiteX2" fmla="*/ 60158 w 354931"/>
              <a:gd name="connsiteY2" fmla="*/ 960522 h 1032711"/>
              <a:gd name="connsiteX3" fmla="*/ 312821 w 354931"/>
              <a:gd name="connsiteY3" fmla="*/ 142374 h 1032711"/>
              <a:gd name="connsiteX4" fmla="*/ 312821 w 354931"/>
              <a:gd name="connsiteY4" fmla="*/ 106280 h 103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931" h="1032711">
                <a:moveTo>
                  <a:pt x="0" y="130343"/>
                </a:moveTo>
                <a:cubicBezTo>
                  <a:pt x="25066" y="283745"/>
                  <a:pt x="50132" y="437148"/>
                  <a:pt x="60158" y="575511"/>
                </a:cubicBezTo>
                <a:cubicBezTo>
                  <a:pt x="70184" y="713874"/>
                  <a:pt x="18048" y="1032711"/>
                  <a:pt x="60158" y="960522"/>
                </a:cubicBezTo>
                <a:cubicBezTo>
                  <a:pt x="102268" y="888333"/>
                  <a:pt x="270711" y="284748"/>
                  <a:pt x="312821" y="142374"/>
                </a:cubicBezTo>
                <a:cubicBezTo>
                  <a:pt x="354931" y="0"/>
                  <a:pt x="333876" y="53140"/>
                  <a:pt x="312821" y="106280"/>
                </a:cubicBezTo>
              </a:path>
            </a:pathLst>
          </a:cu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5927558" y="1598195"/>
            <a:ext cx="557463" cy="870283"/>
          </a:xfrm>
          <a:custGeom>
            <a:avLst/>
            <a:gdLst>
              <a:gd name="connsiteX0" fmla="*/ 316831 w 557463"/>
              <a:gd name="connsiteY0" fmla="*/ 0 h 870283"/>
              <a:gd name="connsiteX1" fmla="*/ 40105 w 557463"/>
              <a:gd name="connsiteY1" fmla="*/ 866273 h 870283"/>
              <a:gd name="connsiteX2" fmla="*/ 557463 w 557463"/>
              <a:gd name="connsiteY2" fmla="*/ 24063 h 870283"/>
              <a:gd name="connsiteX3" fmla="*/ 557463 w 557463"/>
              <a:gd name="connsiteY3" fmla="*/ 24063 h 870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463" h="870283">
                <a:moveTo>
                  <a:pt x="316831" y="0"/>
                </a:moveTo>
                <a:cubicBezTo>
                  <a:pt x="158415" y="431131"/>
                  <a:pt x="0" y="862263"/>
                  <a:pt x="40105" y="866273"/>
                </a:cubicBezTo>
                <a:cubicBezTo>
                  <a:pt x="80210" y="870283"/>
                  <a:pt x="557463" y="24063"/>
                  <a:pt x="557463" y="24063"/>
                </a:cubicBezTo>
                <a:lnTo>
                  <a:pt x="557463" y="24063"/>
                </a:lnTo>
              </a:path>
            </a:pathLst>
          </a:custGeom>
          <a:solidFill>
            <a:srgbClr val="00B05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079993" y="6031023"/>
            <a:ext cx="1032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</a:t>
            </a:r>
          </a:p>
          <a:p>
            <a:r>
              <a:rPr lang="en-US" dirty="0" smtClean="0"/>
              <a:t>Archive</a:t>
            </a:r>
            <a:endParaRPr lang="en-US" dirty="0"/>
          </a:p>
        </p:txBody>
      </p:sp>
      <p:sp>
        <p:nvSpPr>
          <p:cNvPr id="38" name="Freeform 37"/>
          <p:cNvSpPr/>
          <p:nvPr/>
        </p:nvSpPr>
        <p:spPr>
          <a:xfrm>
            <a:off x="1828800" y="1969168"/>
            <a:ext cx="240632" cy="120315"/>
          </a:xfrm>
          <a:custGeom>
            <a:avLst/>
            <a:gdLst>
              <a:gd name="connsiteX0" fmla="*/ 0 w 240632"/>
              <a:gd name="connsiteY0" fmla="*/ 120315 h 120315"/>
              <a:gd name="connsiteX1" fmla="*/ 240632 w 240632"/>
              <a:gd name="connsiteY1" fmla="*/ 0 h 12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0632" h="120315">
                <a:moveTo>
                  <a:pt x="0" y="120315"/>
                </a:moveTo>
                <a:lnTo>
                  <a:pt x="240632" y="0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4054642" y="1680410"/>
            <a:ext cx="385011" cy="24063"/>
          </a:xfrm>
          <a:custGeom>
            <a:avLst/>
            <a:gdLst>
              <a:gd name="connsiteX0" fmla="*/ 0 w 385011"/>
              <a:gd name="connsiteY0" fmla="*/ 24063 h 24063"/>
              <a:gd name="connsiteX1" fmla="*/ 385011 w 385011"/>
              <a:gd name="connsiteY1" fmla="*/ 0 h 24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011" h="24063">
                <a:moveTo>
                  <a:pt x="0" y="24063"/>
                </a:moveTo>
                <a:lnTo>
                  <a:pt x="385011" y="0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4788568" y="1680410"/>
            <a:ext cx="180474" cy="36094"/>
          </a:xfrm>
          <a:custGeom>
            <a:avLst/>
            <a:gdLst>
              <a:gd name="connsiteX0" fmla="*/ 0 w 180474"/>
              <a:gd name="connsiteY0" fmla="*/ 36094 h 36094"/>
              <a:gd name="connsiteX1" fmla="*/ 180474 w 180474"/>
              <a:gd name="connsiteY1" fmla="*/ 0 h 3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474" h="36094">
                <a:moveTo>
                  <a:pt x="0" y="36094"/>
                </a:moveTo>
                <a:lnTo>
                  <a:pt x="180474" y="0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5149516" y="1620252"/>
            <a:ext cx="324852" cy="72189"/>
          </a:xfrm>
          <a:custGeom>
            <a:avLst/>
            <a:gdLst>
              <a:gd name="connsiteX0" fmla="*/ 0 w 324852"/>
              <a:gd name="connsiteY0" fmla="*/ 72189 h 72189"/>
              <a:gd name="connsiteX1" fmla="*/ 324852 w 324852"/>
              <a:gd name="connsiteY1" fmla="*/ 0 h 72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4852" h="72189">
                <a:moveTo>
                  <a:pt x="0" y="72189"/>
                </a:moveTo>
                <a:lnTo>
                  <a:pt x="324852" y="0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5534526" y="1644315"/>
            <a:ext cx="120316" cy="12032"/>
          </a:xfrm>
          <a:custGeom>
            <a:avLst/>
            <a:gdLst>
              <a:gd name="connsiteX0" fmla="*/ 0 w 120316"/>
              <a:gd name="connsiteY0" fmla="*/ 12032 h 12032"/>
              <a:gd name="connsiteX1" fmla="*/ 120316 w 120316"/>
              <a:gd name="connsiteY1" fmla="*/ 0 h 12032"/>
              <a:gd name="connsiteX2" fmla="*/ 120316 w 120316"/>
              <a:gd name="connsiteY2" fmla="*/ 0 h 1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316" h="12032">
                <a:moveTo>
                  <a:pt x="0" y="12032"/>
                </a:moveTo>
                <a:lnTo>
                  <a:pt x="120316" y="0"/>
                </a:lnTo>
                <a:lnTo>
                  <a:pt x="120316" y="0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7712242" y="1632283"/>
            <a:ext cx="70184" cy="254669"/>
          </a:xfrm>
          <a:custGeom>
            <a:avLst/>
            <a:gdLst>
              <a:gd name="connsiteX0" fmla="*/ 0 w 70184"/>
              <a:gd name="connsiteY0" fmla="*/ 0 h 254669"/>
              <a:gd name="connsiteX1" fmla="*/ 60158 w 70184"/>
              <a:gd name="connsiteY1" fmla="*/ 216569 h 254669"/>
              <a:gd name="connsiteX2" fmla="*/ 60158 w 70184"/>
              <a:gd name="connsiteY2" fmla="*/ 228600 h 254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184" h="254669">
                <a:moveTo>
                  <a:pt x="0" y="0"/>
                </a:moveTo>
                <a:cubicBezTo>
                  <a:pt x="25066" y="89234"/>
                  <a:pt x="50132" y="178469"/>
                  <a:pt x="60158" y="216569"/>
                </a:cubicBezTo>
                <a:cubicBezTo>
                  <a:pt x="70184" y="254669"/>
                  <a:pt x="65171" y="241634"/>
                  <a:pt x="60158" y="228600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7603958" y="2871536"/>
            <a:ext cx="252663" cy="409074"/>
          </a:xfrm>
          <a:custGeom>
            <a:avLst/>
            <a:gdLst>
              <a:gd name="connsiteX0" fmla="*/ 252663 w 252663"/>
              <a:gd name="connsiteY0" fmla="*/ 0 h 409074"/>
              <a:gd name="connsiteX1" fmla="*/ 0 w 252663"/>
              <a:gd name="connsiteY1" fmla="*/ 409074 h 409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663" h="409074">
                <a:moveTo>
                  <a:pt x="252663" y="0"/>
                </a:moveTo>
                <a:lnTo>
                  <a:pt x="0" y="409074"/>
                </a:ln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 flipV="1">
            <a:off x="2743200" y="7124700"/>
            <a:ext cx="3517627" cy="601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reeform 60"/>
          <p:cNvSpPr/>
          <p:nvPr/>
        </p:nvSpPr>
        <p:spPr>
          <a:xfrm>
            <a:off x="4680284" y="4459704"/>
            <a:ext cx="336884" cy="116306"/>
          </a:xfrm>
          <a:custGeom>
            <a:avLst/>
            <a:gdLst>
              <a:gd name="connsiteX0" fmla="*/ 0 w 336884"/>
              <a:gd name="connsiteY0" fmla="*/ 48127 h 116306"/>
              <a:gd name="connsiteX1" fmla="*/ 144379 w 336884"/>
              <a:gd name="connsiteY1" fmla="*/ 108285 h 116306"/>
              <a:gd name="connsiteX2" fmla="*/ 336884 w 336884"/>
              <a:gd name="connsiteY2" fmla="*/ 0 h 11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6884" h="116306">
                <a:moveTo>
                  <a:pt x="0" y="48127"/>
                </a:moveTo>
                <a:cubicBezTo>
                  <a:pt x="44116" y="82216"/>
                  <a:pt x="88232" y="116306"/>
                  <a:pt x="144379" y="108285"/>
                </a:cubicBezTo>
                <a:cubicBezTo>
                  <a:pt x="200526" y="100264"/>
                  <a:pt x="268705" y="50132"/>
                  <a:pt x="336884" y="0"/>
                </a:cubicBezTo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5486400" y="4507831"/>
            <a:ext cx="156411" cy="42111"/>
          </a:xfrm>
          <a:custGeom>
            <a:avLst/>
            <a:gdLst>
              <a:gd name="connsiteX0" fmla="*/ 0 w 156411"/>
              <a:gd name="connsiteY0" fmla="*/ 0 h 42111"/>
              <a:gd name="connsiteX1" fmla="*/ 72189 w 156411"/>
              <a:gd name="connsiteY1" fmla="*/ 36095 h 42111"/>
              <a:gd name="connsiteX2" fmla="*/ 156411 w 156411"/>
              <a:gd name="connsiteY2" fmla="*/ 36095 h 42111"/>
              <a:gd name="connsiteX3" fmla="*/ 156411 w 156411"/>
              <a:gd name="connsiteY3" fmla="*/ 36095 h 4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411" h="42111">
                <a:moveTo>
                  <a:pt x="0" y="0"/>
                </a:moveTo>
                <a:cubicBezTo>
                  <a:pt x="23060" y="15039"/>
                  <a:pt x="46121" y="30079"/>
                  <a:pt x="72189" y="36095"/>
                </a:cubicBezTo>
                <a:cubicBezTo>
                  <a:pt x="98258" y="42111"/>
                  <a:pt x="156411" y="36095"/>
                  <a:pt x="156411" y="36095"/>
                </a:cubicBezTo>
                <a:lnTo>
                  <a:pt x="156411" y="36095"/>
                </a:lnTo>
              </a:path>
            </a:pathLst>
          </a:cu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96253" y="96252"/>
            <a:ext cx="8821152" cy="4892842"/>
            <a:chOff x="96253" y="96252"/>
            <a:chExt cx="8821152" cy="4892842"/>
          </a:xfrm>
        </p:grpSpPr>
        <p:sp>
          <p:nvSpPr>
            <p:cNvPr id="27" name="Freeform 26"/>
            <p:cNvSpPr/>
            <p:nvPr/>
          </p:nvSpPr>
          <p:spPr>
            <a:xfrm>
              <a:off x="7010401" y="1850858"/>
              <a:ext cx="918409" cy="1521995"/>
            </a:xfrm>
            <a:custGeom>
              <a:avLst/>
              <a:gdLst>
                <a:gd name="connsiteX0" fmla="*/ 761999 w 918409"/>
                <a:gd name="connsiteY0" fmla="*/ 0 h 1521995"/>
                <a:gd name="connsiteX1" fmla="*/ 4010 w 918409"/>
                <a:gd name="connsiteY1" fmla="*/ 1347537 h 1521995"/>
                <a:gd name="connsiteX2" fmla="*/ 786062 w 918409"/>
                <a:gd name="connsiteY2" fmla="*/ 1046747 h 1521995"/>
                <a:gd name="connsiteX3" fmla="*/ 798094 w 918409"/>
                <a:gd name="connsiteY3" fmla="*/ 1046747 h 152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8409" h="1521995">
                  <a:moveTo>
                    <a:pt x="761999" y="0"/>
                  </a:moveTo>
                  <a:cubicBezTo>
                    <a:pt x="380999" y="586539"/>
                    <a:pt x="0" y="1173079"/>
                    <a:pt x="4010" y="1347537"/>
                  </a:cubicBezTo>
                  <a:cubicBezTo>
                    <a:pt x="8020" y="1521995"/>
                    <a:pt x="653715" y="1096879"/>
                    <a:pt x="786062" y="1046747"/>
                  </a:cubicBezTo>
                  <a:cubicBezTo>
                    <a:pt x="918409" y="996615"/>
                    <a:pt x="858251" y="1021681"/>
                    <a:pt x="798094" y="1046747"/>
                  </a:cubicBezTo>
                </a:path>
              </a:pathLst>
            </a:custGeom>
            <a:solidFill>
              <a:srgbClr val="00B05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96253" y="96252"/>
              <a:ext cx="8821152" cy="4892842"/>
              <a:chOff x="96253" y="96252"/>
              <a:chExt cx="8821152" cy="4892842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3719763" y="1646321"/>
                <a:ext cx="334879" cy="1136984"/>
              </a:xfrm>
              <a:custGeom>
                <a:avLst/>
                <a:gdLst>
                  <a:gd name="connsiteX0" fmla="*/ 58153 w 334879"/>
                  <a:gd name="connsiteY0" fmla="*/ 0 h 1136984"/>
                  <a:gd name="connsiteX1" fmla="*/ 46121 w 334879"/>
                  <a:gd name="connsiteY1" fmla="*/ 1130968 h 1136984"/>
                  <a:gd name="connsiteX2" fmla="*/ 334879 w 334879"/>
                  <a:gd name="connsiteY2" fmla="*/ 36095 h 1136984"/>
                  <a:gd name="connsiteX3" fmla="*/ 334879 w 334879"/>
                  <a:gd name="connsiteY3" fmla="*/ 36095 h 1136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879" h="1136984">
                    <a:moveTo>
                      <a:pt x="58153" y="0"/>
                    </a:moveTo>
                    <a:cubicBezTo>
                      <a:pt x="29076" y="562476"/>
                      <a:pt x="0" y="1124952"/>
                      <a:pt x="46121" y="1130968"/>
                    </a:cubicBezTo>
                    <a:cubicBezTo>
                      <a:pt x="92242" y="1136984"/>
                      <a:pt x="334879" y="36095"/>
                      <a:pt x="334879" y="36095"/>
                    </a:cubicBezTo>
                    <a:lnTo>
                      <a:pt x="334879" y="36095"/>
                    </a:lnTo>
                  </a:path>
                </a:pathLst>
              </a:custGeom>
              <a:solidFill>
                <a:srgbClr val="00B05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96253" y="96252"/>
                <a:ext cx="8821152" cy="4892842"/>
                <a:chOff x="96253" y="96252"/>
                <a:chExt cx="8821152" cy="4892842"/>
              </a:xfrm>
            </p:grpSpPr>
            <p:sp>
              <p:nvSpPr>
                <p:cNvPr id="14" name="Freeform 13"/>
                <p:cNvSpPr/>
                <p:nvPr/>
              </p:nvSpPr>
              <p:spPr>
                <a:xfrm>
                  <a:off x="2993857" y="1634289"/>
                  <a:ext cx="501316" cy="1273342"/>
                </a:xfrm>
                <a:custGeom>
                  <a:avLst/>
                  <a:gdLst>
                    <a:gd name="connsiteX0" fmla="*/ 14038 w 501316"/>
                    <a:gd name="connsiteY0" fmla="*/ 156411 h 1273342"/>
                    <a:gd name="connsiteX1" fmla="*/ 50132 w 501316"/>
                    <a:gd name="connsiteY1" fmla="*/ 493295 h 1273342"/>
                    <a:gd name="connsiteX2" fmla="*/ 314827 w 501316"/>
                    <a:gd name="connsiteY2" fmla="*/ 974558 h 1273342"/>
                    <a:gd name="connsiteX3" fmla="*/ 483269 w 501316"/>
                    <a:gd name="connsiteY3" fmla="*/ 1179095 h 1273342"/>
                    <a:gd name="connsiteX4" fmla="*/ 423111 w 501316"/>
                    <a:gd name="connsiteY4" fmla="*/ 409074 h 1273342"/>
                    <a:gd name="connsiteX5" fmla="*/ 411080 w 501316"/>
                    <a:gd name="connsiteY5" fmla="*/ 204537 h 1273342"/>
                    <a:gd name="connsiteX6" fmla="*/ 411080 w 501316"/>
                    <a:gd name="connsiteY6" fmla="*/ 0 h 1273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1316" h="1273342">
                      <a:moveTo>
                        <a:pt x="14038" y="156411"/>
                      </a:moveTo>
                      <a:cubicBezTo>
                        <a:pt x="7019" y="256674"/>
                        <a:pt x="0" y="356937"/>
                        <a:pt x="50132" y="493295"/>
                      </a:cubicBezTo>
                      <a:cubicBezTo>
                        <a:pt x="100264" y="629653"/>
                        <a:pt x="242638" y="860258"/>
                        <a:pt x="314827" y="974558"/>
                      </a:cubicBezTo>
                      <a:cubicBezTo>
                        <a:pt x="387017" y="1088858"/>
                        <a:pt x="465222" y="1273342"/>
                        <a:pt x="483269" y="1179095"/>
                      </a:cubicBezTo>
                      <a:cubicBezTo>
                        <a:pt x="501316" y="1084848"/>
                        <a:pt x="435142" y="571500"/>
                        <a:pt x="423111" y="409074"/>
                      </a:cubicBezTo>
                      <a:cubicBezTo>
                        <a:pt x="411080" y="246648"/>
                        <a:pt x="413085" y="272716"/>
                        <a:pt x="411080" y="204537"/>
                      </a:cubicBezTo>
                      <a:cubicBezTo>
                        <a:pt x="409075" y="136358"/>
                        <a:pt x="410077" y="68179"/>
                        <a:pt x="411080" y="0"/>
                      </a:cubicBezTo>
                    </a:path>
                  </a:pathLst>
                </a:custGeom>
                <a:solidFill>
                  <a:srgbClr val="00B050"/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6" name="Group 45"/>
                <p:cNvGrpSpPr/>
                <p:nvPr/>
              </p:nvGrpSpPr>
              <p:grpSpPr>
                <a:xfrm>
                  <a:off x="96253" y="96252"/>
                  <a:ext cx="8821152" cy="4892842"/>
                  <a:chOff x="96253" y="96252"/>
                  <a:chExt cx="8821152" cy="4892842"/>
                </a:xfrm>
              </p:grpSpPr>
              <p:sp>
                <p:nvSpPr>
                  <p:cNvPr id="25" name="Freeform 24"/>
                  <p:cNvSpPr/>
                  <p:nvPr/>
                </p:nvSpPr>
                <p:spPr>
                  <a:xfrm>
                    <a:off x="5817268" y="1646321"/>
                    <a:ext cx="1882943" cy="3021931"/>
                  </a:xfrm>
                  <a:custGeom>
                    <a:avLst/>
                    <a:gdLst>
                      <a:gd name="connsiteX0" fmla="*/ 1173079 w 1882943"/>
                      <a:gd name="connsiteY0" fmla="*/ 469232 h 3021931"/>
                      <a:gd name="connsiteX1" fmla="*/ 968543 w 1882943"/>
                      <a:gd name="connsiteY1" fmla="*/ 1347537 h 3021931"/>
                      <a:gd name="connsiteX2" fmla="*/ 727911 w 1882943"/>
                      <a:gd name="connsiteY2" fmla="*/ 1780674 h 3021931"/>
                      <a:gd name="connsiteX3" fmla="*/ 66174 w 1882943"/>
                      <a:gd name="connsiteY3" fmla="*/ 2875547 h 3021931"/>
                      <a:gd name="connsiteX4" fmla="*/ 330869 w 1882943"/>
                      <a:gd name="connsiteY4" fmla="*/ 2658979 h 3021931"/>
                      <a:gd name="connsiteX5" fmla="*/ 559469 w 1882943"/>
                      <a:gd name="connsiteY5" fmla="*/ 2213811 h 3021931"/>
                      <a:gd name="connsiteX6" fmla="*/ 848227 w 1882943"/>
                      <a:gd name="connsiteY6" fmla="*/ 1732547 h 3021931"/>
                      <a:gd name="connsiteX7" fmla="*/ 1317458 w 1882943"/>
                      <a:gd name="connsiteY7" fmla="*/ 902368 h 3021931"/>
                      <a:gd name="connsiteX8" fmla="*/ 1726532 w 1882943"/>
                      <a:gd name="connsiteY8" fmla="*/ 156411 h 3021931"/>
                      <a:gd name="connsiteX9" fmla="*/ 1882943 w 1882943"/>
                      <a:gd name="connsiteY9" fmla="*/ 0 h 30219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82943" h="3021931">
                        <a:moveTo>
                          <a:pt x="1173079" y="469232"/>
                        </a:moveTo>
                        <a:cubicBezTo>
                          <a:pt x="1107908" y="799097"/>
                          <a:pt x="1042738" y="1128963"/>
                          <a:pt x="968543" y="1347537"/>
                        </a:cubicBezTo>
                        <a:cubicBezTo>
                          <a:pt x="894348" y="1566111"/>
                          <a:pt x="878306" y="1526006"/>
                          <a:pt x="727911" y="1780674"/>
                        </a:cubicBezTo>
                        <a:cubicBezTo>
                          <a:pt x="577516" y="2035342"/>
                          <a:pt x="132348" y="2729163"/>
                          <a:pt x="66174" y="2875547"/>
                        </a:cubicBezTo>
                        <a:cubicBezTo>
                          <a:pt x="0" y="3021931"/>
                          <a:pt x="248653" y="2769268"/>
                          <a:pt x="330869" y="2658979"/>
                        </a:cubicBezTo>
                        <a:cubicBezTo>
                          <a:pt x="413085" y="2548690"/>
                          <a:pt x="473243" y="2368216"/>
                          <a:pt x="559469" y="2213811"/>
                        </a:cubicBezTo>
                        <a:cubicBezTo>
                          <a:pt x="645695" y="2059406"/>
                          <a:pt x="721896" y="1951121"/>
                          <a:pt x="848227" y="1732547"/>
                        </a:cubicBezTo>
                        <a:cubicBezTo>
                          <a:pt x="974558" y="1513973"/>
                          <a:pt x="1171074" y="1165057"/>
                          <a:pt x="1317458" y="902368"/>
                        </a:cubicBezTo>
                        <a:cubicBezTo>
                          <a:pt x="1463842" y="639679"/>
                          <a:pt x="1632285" y="306806"/>
                          <a:pt x="1726532" y="156411"/>
                        </a:cubicBezTo>
                        <a:cubicBezTo>
                          <a:pt x="1820779" y="6016"/>
                          <a:pt x="1851861" y="3008"/>
                          <a:pt x="1882943" y="0"/>
                        </a:cubicBezTo>
                      </a:path>
                    </a:pathLst>
                  </a:custGeom>
                  <a:solidFill>
                    <a:srgbClr val="00B050"/>
                  </a:solidFill>
                  <a:ln>
                    <a:solidFill>
                      <a:schemeClr val="accent6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7" name="Group 6"/>
                  <p:cNvGrpSpPr/>
                  <p:nvPr/>
                </p:nvGrpSpPr>
                <p:grpSpPr>
                  <a:xfrm>
                    <a:off x="96253" y="96252"/>
                    <a:ext cx="8821152" cy="4892842"/>
                    <a:chOff x="96253" y="96252"/>
                    <a:chExt cx="8821152" cy="4892842"/>
                  </a:xfrm>
                </p:grpSpPr>
                <p:grpSp>
                  <p:nvGrpSpPr>
                    <p:cNvPr id="6" name="Group 5"/>
                    <p:cNvGrpSpPr/>
                    <p:nvPr/>
                  </p:nvGrpSpPr>
                  <p:grpSpPr>
                    <a:xfrm>
                      <a:off x="96253" y="96252"/>
                      <a:ext cx="8821152" cy="4892842"/>
                      <a:chOff x="96253" y="96252"/>
                      <a:chExt cx="8821152" cy="4892842"/>
                    </a:xfrm>
                  </p:grpSpPr>
                  <p:sp>
                    <p:nvSpPr>
                      <p:cNvPr id="53" name="Freeform 52"/>
                      <p:cNvSpPr/>
                      <p:nvPr/>
                    </p:nvSpPr>
                    <p:spPr>
                      <a:xfrm>
                        <a:off x="5133474" y="1896978"/>
                        <a:ext cx="1399673" cy="2598821"/>
                      </a:xfrm>
                      <a:custGeom>
                        <a:avLst/>
                        <a:gdLst>
                          <a:gd name="connsiteX0" fmla="*/ 112294 w 1399673"/>
                          <a:gd name="connsiteY0" fmla="*/ 1600200 h 2598821"/>
                          <a:gd name="connsiteX1" fmla="*/ 40105 w 1399673"/>
                          <a:gd name="connsiteY1" fmla="*/ 2141621 h 2598821"/>
                          <a:gd name="connsiteX2" fmla="*/ 16042 w 1399673"/>
                          <a:gd name="connsiteY2" fmla="*/ 2550695 h 2598821"/>
                          <a:gd name="connsiteX3" fmla="*/ 136358 w 1399673"/>
                          <a:gd name="connsiteY3" fmla="*/ 2430379 h 2598821"/>
                          <a:gd name="connsiteX4" fmla="*/ 316831 w 1399673"/>
                          <a:gd name="connsiteY4" fmla="*/ 1985211 h 2598821"/>
                          <a:gd name="connsiteX5" fmla="*/ 557463 w 1399673"/>
                          <a:gd name="connsiteY5" fmla="*/ 1431758 h 2598821"/>
                          <a:gd name="connsiteX6" fmla="*/ 822158 w 1399673"/>
                          <a:gd name="connsiteY6" fmla="*/ 998621 h 2598821"/>
                          <a:gd name="connsiteX7" fmla="*/ 1062789 w 1399673"/>
                          <a:gd name="connsiteY7" fmla="*/ 613611 h 2598821"/>
                          <a:gd name="connsiteX8" fmla="*/ 1399673 w 1399673"/>
                          <a:gd name="connsiteY8" fmla="*/ 0 h 2598821"/>
                          <a:gd name="connsiteX9" fmla="*/ 1399673 w 1399673"/>
                          <a:gd name="connsiteY9" fmla="*/ 0 h 25988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399673" h="2598821">
                            <a:moveTo>
                              <a:pt x="112294" y="1600200"/>
                            </a:moveTo>
                            <a:cubicBezTo>
                              <a:pt x="84220" y="1791702"/>
                              <a:pt x="56147" y="1983205"/>
                              <a:pt x="40105" y="2141621"/>
                            </a:cubicBezTo>
                            <a:cubicBezTo>
                              <a:pt x="24063" y="2300037"/>
                              <a:pt x="0" y="2502569"/>
                              <a:pt x="16042" y="2550695"/>
                            </a:cubicBezTo>
                            <a:cubicBezTo>
                              <a:pt x="32084" y="2598821"/>
                              <a:pt x="86227" y="2524626"/>
                              <a:pt x="136358" y="2430379"/>
                            </a:cubicBezTo>
                            <a:cubicBezTo>
                              <a:pt x="186489" y="2336132"/>
                              <a:pt x="246647" y="2151648"/>
                              <a:pt x="316831" y="1985211"/>
                            </a:cubicBezTo>
                            <a:cubicBezTo>
                              <a:pt x="387015" y="1818774"/>
                              <a:pt x="473242" y="1596190"/>
                              <a:pt x="557463" y="1431758"/>
                            </a:cubicBezTo>
                            <a:cubicBezTo>
                              <a:pt x="641684" y="1267326"/>
                              <a:pt x="737937" y="1134979"/>
                              <a:pt x="822158" y="998621"/>
                            </a:cubicBezTo>
                            <a:cubicBezTo>
                              <a:pt x="906379" y="862263"/>
                              <a:pt x="966537" y="780048"/>
                              <a:pt x="1062789" y="613611"/>
                            </a:cubicBezTo>
                            <a:cubicBezTo>
                              <a:pt x="1159042" y="447174"/>
                              <a:pt x="1399673" y="0"/>
                              <a:pt x="1399673" y="0"/>
                            </a:cubicBezTo>
                            <a:lnTo>
                              <a:pt x="1399673" y="0"/>
                            </a:lnTo>
                          </a:path>
                        </a:pathLst>
                      </a:custGeom>
                      <a:solidFill>
                        <a:srgbClr val="00B050"/>
                      </a:solidFill>
                      <a:ln>
                        <a:solidFill>
                          <a:schemeClr val="accent6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5" name="Group 4"/>
                      <p:cNvGrpSpPr/>
                      <p:nvPr/>
                    </p:nvGrpSpPr>
                    <p:grpSpPr>
                      <a:xfrm>
                        <a:off x="96253" y="96252"/>
                        <a:ext cx="8821152" cy="4892842"/>
                        <a:chOff x="96253" y="96252"/>
                        <a:chExt cx="8821152" cy="4892842"/>
                      </a:xfrm>
                    </p:grpSpPr>
                    <p:sp>
                      <p:nvSpPr>
                        <p:cNvPr id="51" name="Freeform 50"/>
                        <p:cNvSpPr/>
                        <p:nvPr/>
                      </p:nvSpPr>
                      <p:spPr>
                        <a:xfrm>
                          <a:off x="5329989" y="2017294"/>
                          <a:ext cx="1588169" cy="2971800"/>
                        </a:xfrm>
                        <a:custGeom>
                          <a:avLst/>
                          <a:gdLst>
                            <a:gd name="connsiteX0" fmla="*/ 1191127 w 1588169"/>
                            <a:gd name="connsiteY0" fmla="*/ 228600 h 2971800"/>
                            <a:gd name="connsiteX1" fmla="*/ 541422 w 1588169"/>
                            <a:gd name="connsiteY1" fmla="*/ 1455821 h 2971800"/>
                            <a:gd name="connsiteX2" fmla="*/ 204537 w 1588169"/>
                            <a:gd name="connsiteY2" fmla="*/ 2261937 h 2971800"/>
                            <a:gd name="connsiteX3" fmla="*/ 96253 w 1588169"/>
                            <a:gd name="connsiteY3" fmla="*/ 2755232 h 2971800"/>
                            <a:gd name="connsiteX4" fmla="*/ 36095 w 1588169"/>
                            <a:gd name="connsiteY4" fmla="*/ 2935705 h 2971800"/>
                            <a:gd name="connsiteX5" fmla="*/ 312822 w 1588169"/>
                            <a:gd name="connsiteY5" fmla="*/ 2538663 h 2971800"/>
                            <a:gd name="connsiteX6" fmla="*/ 541422 w 1588169"/>
                            <a:gd name="connsiteY6" fmla="*/ 2105526 h 2971800"/>
                            <a:gd name="connsiteX7" fmla="*/ 902369 w 1588169"/>
                            <a:gd name="connsiteY7" fmla="*/ 1612232 h 2971800"/>
                            <a:gd name="connsiteX8" fmla="*/ 1227222 w 1588169"/>
                            <a:gd name="connsiteY8" fmla="*/ 1130968 h 2971800"/>
                            <a:gd name="connsiteX9" fmla="*/ 1359569 w 1588169"/>
                            <a:gd name="connsiteY9" fmla="*/ 745958 h 2971800"/>
                            <a:gd name="connsiteX10" fmla="*/ 1552074 w 1588169"/>
                            <a:gd name="connsiteY10" fmla="*/ 120316 h 2971800"/>
                            <a:gd name="connsiteX11" fmla="*/ 1576137 w 1588169"/>
                            <a:gd name="connsiteY11" fmla="*/ 24063 h 29718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1588169" h="2971800">
                              <a:moveTo>
                                <a:pt x="1191127" y="228600"/>
                              </a:moveTo>
                              <a:cubicBezTo>
                                <a:pt x="948490" y="672766"/>
                                <a:pt x="705854" y="1116932"/>
                                <a:pt x="541422" y="1455821"/>
                              </a:cubicBezTo>
                              <a:cubicBezTo>
                                <a:pt x="376990" y="1794710"/>
                                <a:pt x="278732" y="2045369"/>
                                <a:pt x="204537" y="2261937"/>
                              </a:cubicBezTo>
                              <a:cubicBezTo>
                                <a:pt x="130342" y="2478506"/>
                                <a:pt x="124327" y="2642937"/>
                                <a:pt x="96253" y="2755232"/>
                              </a:cubicBezTo>
                              <a:cubicBezTo>
                                <a:pt x="68179" y="2867527"/>
                                <a:pt x="0" y="2971800"/>
                                <a:pt x="36095" y="2935705"/>
                              </a:cubicBezTo>
                              <a:cubicBezTo>
                                <a:pt x="72190" y="2899610"/>
                                <a:pt x="228601" y="2677026"/>
                                <a:pt x="312822" y="2538663"/>
                              </a:cubicBezTo>
                              <a:cubicBezTo>
                                <a:pt x="397043" y="2400300"/>
                                <a:pt x="443164" y="2259931"/>
                                <a:pt x="541422" y="2105526"/>
                              </a:cubicBezTo>
                              <a:cubicBezTo>
                                <a:pt x="639680" y="1951121"/>
                                <a:pt x="788069" y="1774658"/>
                                <a:pt x="902369" y="1612232"/>
                              </a:cubicBezTo>
                              <a:cubicBezTo>
                                <a:pt x="1016669" y="1449806"/>
                                <a:pt x="1151022" y="1275347"/>
                                <a:pt x="1227222" y="1130968"/>
                              </a:cubicBezTo>
                              <a:cubicBezTo>
                                <a:pt x="1303422" y="986589"/>
                                <a:pt x="1305427" y="914400"/>
                                <a:pt x="1359569" y="745958"/>
                              </a:cubicBezTo>
                              <a:cubicBezTo>
                                <a:pt x="1413711" y="577516"/>
                                <a:pt x="1515979" y="240632"/>
                                <a:pt x="1552074" y="120316"/>
                              </a:cubicBezTo>
                              <a:cubicBezTo>
                                <a:pt x="1588169" y="0"/>
                                <a:pt x="1582153" y="12031"/>
                                <a:pt x="1576137" y="24063"/>
                              </a:cubicBezTo>
                            </a:path>
                          </a:pathLst>
                        </a:custGeom>
                        <a:solidFill>
                          <a:srgbClr val="00B050"/>
                        </a:solidFill>
                        <a:ln>
                          <a:solidFill>
                            <a:srgbClr val="00B05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grpSp>
                      <p:nvGrpSpPr>
                        <p:cNvPr id="4" name="Group 3"/>
                        <p:cNvGrpSpPr/>
                        <p:nvPr/>
                      </p:nvGrpSpPr>
                      <p:grpSpPr>
                        <a:xfrm>
                          <a:off x="96253" y="96252"/>
                          <a:ext cx="8821152" cy="4834689"/>
                          <a:chOff x="96253" y="96252"/>
                          <a:chExt cx="8821152" cy="4834689"/>
                        </a:xfrm>
                      </p:grpSpPr>
                      <p:sp>
                        <p:nvSpPr>
                          <p:cNvPr id="67" name="Freeform 66"/>
                          <p:cNvSpPr/>
                          <p:nvPr/>
                        </p:nvSpPr>
                        <p:spPr>
                          <a:xfrm>
                            <a:off x="96253" y="96252"/>
                            <a:ext cx="8821152" cy="4834689"/>
                          </a:xfrm>
                          <a:custGeom>
                            <a:avLst/>
                            <a:gdLst>
                              <a:gd name="connsiteX0" fmla="*/ 2322094 w 8821152"/>
                              <a:gd name="connsiteY0" fmla="*/ 4279231 h 4834689"/>
                              <a:gd name="connsiteX1" fmla="*/ 2201779 w 8821152"/>
                              <a:gd name="connsiteY1" fmla="*/ 4435642 h 4834689"/>
                              <a:gd name="connsiteX2" fmla="*/ 2045368 w 8821152"/>
                              <a:gd name="connsiteY2" fmla="*/ 4580021 h 4834689"/>
                              <a:gd name="connsiteX3" fmla="*/ 1780673 w 8821152"/>
                              <a:gd name="connsiteY3" fmla="*/ 4543926 h 4834689"/>
                              <a:gd name="connsiteX4" fmla="*/ 1540042 w 8821152"/>
                              <a:gd name="connsiteY4" fmla="*/ 4399547 h 4834689"/>
                              <a:gd name="connsiteX5" fmla="*/ 1443789 w 8821152"/>
                              <a:gd name="connsiteY5" fmla="*/ 4279231 h 4834689"/>
                              <a:gd name="connsiteX6" fmla="*/ 1455821 w 8821152"/>
                              <a:gd name="connsiteY6" fmla="*/ 4062663 h 4834689"/>
                              <a:gd name="connsiteX7" fmla="*/ 1335505 w 8821152"/>
                              <a:gd name="connsiteY7" fmla="*/ 4170947 h 4834689"/>
                              <a:gd name="connsiteX8" fmla="*/ 1034715 w 8821152"/>
                              <a:gd name="connsiteY8" fmla="*/ 4255168 h 4834689"/>
                              <a:gd name="connsiteX9" fmla="*/ 757989 w 8821152"/>
                              <a:gd name="connsiteY9" fmla="*/ 4243137 h 4834689"/>
                              <a:gd name="connsiteX10" fmla="*/ 541421 w 8821152"/>
                              <a:gd name="connsiteY10" fmla="*/ 4086726 h 4834689"/>
                              <a:gd name="connsiteX11" fmla="*/ 541421 w 8821152"/>
                              <a:gd name="connsiteY11" fmla="*/ 3870158 h 4834689"/>
                              <a:gd name="connsiteX12" fmla="*/ 409073 w 8821152"/>
                              <a:gd name="connsiteY12" fmla="*/ 3870158 h 4834689"/>
                              <a:gd name="connsiteX13" fmla="*/ 180473 w 8821152"/>
                              <a:gd name="connsiteY13" fmla="*/ 3713747 h 4834689"/>
                              <a:gd name="connsiteX14" fmla="*/ 120315 w 8821152"/>
                              <a:gd name="connsiteY14" fmla="*/ 3461084 h 4834689"/>
                              <a:gd name="connsiteX15" fmla="*/ 264694 w 8821152"/>
                              <a:gd name="connsiteY15" fmla="*/ 3208421 h 4834689"/>
                              <a:gd name="connsiteX16" fmla="*/ 360947 w 8821152"/>
                              <a:gd name="connsiteY16" fmla="*/ 3208421 h 4834689"/>
                              <a:gd name="connsiteX17" fmla="*/ 132347 w 8821152"/>
                              <a:gd name="connsiteY17" fmla="*/ 3027947 h 4834689"/>
                              <a:gd name="connsiteX18" fmla="*/ 24063 w 8821152"/>
                              <a:gd name="connsiteY18" fmla="*/ 2751221 h 4834689"/>
                              <a:gd name="connsiteX19" fmla="*/ 228600 w 8821152"/>
                              <a:gd name="connsiteY19" fmla="*/ 2486526 h 4834689"/>
                              <a:gd name="connsiteX20" fmla="*/ 360947 w 8821152"/>
                              <a:gd name="connsiteY20" fmla="*/ 2450431 h 4834689"/>
                              <a:gd name="connsiteX21" fmla="*/ 144379 w 8821152"/>
                              <a:gd name="connsiteY21" fmla="*/ 2281989 h 4834689"/>
                              <a:gd name="connsiteX22" fmla="*/ 24063 w 8821152"/>
                              <a:gd name="connsiteY22" fmla="*/ 1993231 h 4834689"/>
                              <a:gd name="connsiteX23" fmla="*/ 48126 w 8821152"/>
                              <a:gd name="connsiteY23" fmla="*/ 1716505 h 4834689"/>
                              <a:gd name="connsiteX24" fmla="*/ 312821 w 8821152"/>
                              <a:gd name="connsiteY24" fmla="*/ 1319463 h 4834689"/>
                              <a:gd name="connsiteX25" fmla="*/ 745958 w 8821152"/>
                              <a:gd name="connsiteY25" fmla="*/ 1199147 h 4834689"/>
                              <a:gd name="connsiteX26" fmla="*/ 565484 w 8821152"/>
                              <a:gd name="connsiteY26" fmla="*/ 850231 h 4834689"/>
                              <a:gd name="connsiteX27" fmla="*/ 589547 w 8821152"/>
                              <a:gd name="connsiteY27" fmla="*/ 585537 h 4834689"/>
                              <a:gd name="connsiteX28" fmla="*/ 926431 w 8821152"/>
                              <a:gd name="connsiteY28" fmla="*/ 212558 h 4834689"/>
                              <a:gd name="connsiteX29" fmla="*/ 1455821 w 8821152"/>
                              <a:gd name="connsiteY29" fmla="*/ 188495 h 4834689"/>
                              <a:gd name="connsiteX30" fmla="*/ 1720515 w 8821152"/>
                              <a:gd name="connsiteY30" fmla="*/ 332874 h 4834689"/>
                              <a:gd name="connsiteX31" fmla="*/ 1913021 w 8821152"/>
                              <a:gd name="connsiteY31" fmla="*/ 537410 h 4834689"/>
                              <a:gd name="connsiteX32" fmla="*/ 2021305 w 8821152"/>
                              <a:gd name="connsiteY32" fmla="*/ 176463 h 4834689"/>
                              <a:gd name="connsiteX33" fmla="*/ 2526631 w 8821152"/>
                              <a:gd name="connsiteY33" fmla="*/ 32084 h 4834689"/>
                              <a:gd name="connsiteX34" fmla="*/ 2959768 w 8821152"/>
                              <a:gd name="connsiteY34" fmla="*/ 176463 h 4834689"/>
                              <a:gd name="connsiteX35" fmla="*/ 3092115 w 8821152"/>
                              <a:gd name="connsiteY35" fmla="*/ 332874 h 4834689"/>
                              <a:gd name="connsiteX36" fmla="*/ 3453063 w 8821152"/>
                              <a:gd name="connsiteY36" fmla="*/ 92242 h 4834689"/>
                              <a:gd name="connsiteX37" fmla="*/ 4186989 w 8821152"/>
                              <a:gd name="connsiteY37" fmla="*/ 164431 h 4834689"/>
                              <a:gd name="connsiteX38" fmla="*/ 4415589 w 8821152"/>
                              <a:gd name="connsiteY38" fmla="*/ 393031 h 4834689"/>
                              <a:gd name="connsiteX39" fmla="*/ 4788568 w 8821152"/>
                              <a:gd name="connsiteY39" fmla="*/ 56147 h 4834689"/>
                              <a:gd name="connsiteX40" fmla="*/ 5450305 w 8821152"/>
                              <a:gd name="connsiteY40" fmla="*/ 56147 h 4834689"/>
                              <a:gd name="connsiteX41" fmla="*/ 5919536 w 8821152"/>
                              <a:gd name="connsiteY41" fmla="*/ 224589 h 4834689"/>
                              <a:gd name="connsiteX42" fmla="*/ 6100010 w 8821152"/>
                              <a:gd name="connsiteY42" fmla="*/ 356937 h 4834689"/>
                              <a:gd name="connsiteX43" fmla="*/ 6436894 w 8821152"/>
                              <a:gd name="connsiteY43" fmla="*/ 164431 h 4834689"/>
                              <a:gd name="connsiteX44" fmla="*/ 6749715 w 8821152"/>
                              <a:gd name="connsiteY44" fmla="*/ 116305 h 4834689"/>
                              <a:gd name="connsiteX45" fmla="*/ 7110663 w 8821152"/>
                              <a:gd name="connsiteY45" fmla="*/ 332874 h 4834689"/>
                              <a:gd name="connsiteX46" fmla="*/ 7170821 w 8821152"/>
                              <a:gd name="connsiteY46" fmla="*/ 633663 h 4834689"/>
                              <a:gd name="connsiteX47" fmla="*/ 7543800 w 8821152"/>
                              <a:gd name="connsiteY47" fmla="*/ 477252 h 4834689"/>
                              <a:gd name="connsiteX48" fmla="*/ 8061158 w 8821152"/>
                              <a:gd name="connsiteY48" fmla="*/ 368968 h 4834689"/>
                              <a:gd name="connsiteX49" fmla="*/ 8530389 w 8821152"/>
                              <a:gd name="connsiteY49" fmla="*/ 934452 h 4834689"/>
                              <a:gd name="connsiteX50" fmla="*/ 8410073 w 8821152"/>
                              <a:gd name="connsiteY50" fmla="*/ 1343526 h 4834689"/>
                              <a:gd name="connsiteX51" fmla="*/ 8301789 w 8821152"/>
                              <a:gd name="connsiteY51" fmla="*/ 1584158 h 4834689"/>
                              <a:gd name="connsiteX52" fmla="*/ 8638673 w 8821152"/>
                              <a:gd name="connsiteY52" fmla="*/ 1896979 h 4834689"/>
                              <a:gd name="connsiteX53" fmla="*/ 8710863 w 8821152"/>
                              <a:gd name="connsiteY53" fmla="*/ 2245895 h 4834689"/>
                              <a:gd name="connsiteX54" fmla="*/ 8554452 w 8821152"/>
                              <a:gd name="connsiteY54" fmla="*/ 2546684 h 4834689"/>
                              <a:gd name="connsiteX55" fmla="*/ 8325852 w 8821152"/>
                              <a:gd name="connsiteY55" fmla="*/ 2642937 h 4834689"/>
                              <a:gd name="connsiteX56" fmla="*/ 8602579 w 8821152"/>
                              <a:gd name="connsiteY56" fmla="*/ 2991852 h 4834689"/>
                              <a:gd name="connsiteX57" fmla="*/ 8758989 w 8821152"/>
                              <a:gd name="connsiteY57" fmla="*/ 3605463 h 4834689"/>
                              <a:gd name="connsiteX58" fmla="*/ 8229600 w 8821152"/>
                              <a:gd name="connsiteY58" fmla="*/ 3785937 h 4834689"/>
                              <a:gd name="connsiteX59" fmla="*/ 7904747 w 8821152"/>
                              <a:gd name="connsiteY59" fmla="*/ 3894221 h 4834689"/>
                              <a:gd name="connsiteX60" fmla="*/ 8025063 w 8821152"/>
                              <a:gd name="connsiteY60" fmla="*/ 4219074 h 4834689"/>
                              <a:gd name="connsiteX61" fmla="*/ 7880684 w 8821152"/>
                              <a:gd name="connsiteY61" fmla="*/ 4628147 h 4834689"/>
                              <a:gd name="connsiteX62" fmla="*/ 7170821 w 8821152"/>
                              <a:gd name="connsiteY62" fmla="*/ 4688305 h 4834689"/>
                              <a:gd name="connsiteX63" fmla="*/ 6677526 w 8821152"/>
                              <a:gd name="connsiteY63" fmla="*/ 4507831 h 4834689"/>
                              <a:gd name="connsiteX64" fmla="*/ 6460958 w 8821152"/>
                              <a:gd name="connsiteY64" fmla="*/ 4712368 h 4834689"/>
                              <a:gd name="connsiteX65" fmla="*/ 5931568 w 8821152"/>
                              <a:gd name="connsiteY65" fmla="*/ 4796589 h 4834689"/>
                              <a:gd name="connsiteX66" fmla="*/ 6388768 w 8821152"/>
                              <a:gd name="connsiteY66" fmla="*/ 4483768 h 4834689"/>
                              <a:gd name="connsiteX67" fmla="*/ 6485021 w 8821152"/>
                              <a:gd name="connsiteY67" fmla="*/ 4207042 h 4834689"/>
                              <a:gd name="connsiteX68" fmla="*/ 6545179 w 8821152"/>
                              <a:gd name="connsiteY68" fmla="*/ 3954379 h 4834689"/>
                              <a:gd name="connsiteX69" fmla="*/ 6569242 w 8821152"/>
                              <a:gd name="connsiteY69" fmla="*/ 3834063 h 4834689"/>
                              <a:gd name="connsiteX70" fmla="*/ 6701589 w 8821152"/>
                              <a:gd name="connsiteY70" fmla="*/ 3701716 h 4834689"/>
                              <a:gd name="connsiteX71" fmla="*/ 7110663 w 8821152"/>
                              <a:gd name="connsiteY71" fmla="*/ 3424989 h 4834689"/>
                              <a:gd name="connsiteX72" fmla="*/ 7399421 w 8821152"/>
                              <a:gd name="connsiteY72" fmla="*/ 3292642 h 4834689"/>
                              <a:gd name="connsiteX73" fmla="*/ 7495673 w 8821152"/>
                              <a:gd name="connsiteY73" fmla="*/ 3220452 h 4834689"/>
                              <a:gd name="connsiteX74" fmla="*/ 7724273 w 8821152"/>
                              <a:gd name="connsiteY74" fmla="*/ 2895600 h 4834689"/>
                              <a:gd name="connsiteX75" fmla="*/ 7712242 w 8821152"/>
                              <a:gd name="connsiteY75" fmla="*/ 2703095 h 4834689"/>
                              <a:gd name="connsiteX76" fmla="*/ 7688179 w 8821152"/>
                              <a:gd name="connsiteY76" fmla="*/ 1788695 h 4834689"/>
                              <a:gd name="connsiteX77" fmla="*/ 7736305 w 8821152"/>
                              <a:gd name="connsiteY77" fmla="*/ 1668379 h 4834689"/>
                              <a:gd name="connsiteX78" fmla="*/ 7579894 w 8821152"/>
                              <a:gd name="connsiteY78" fmla="*/ 1524000 h 4834689"/>
                              <a:gd name="connsiteX79" fmla="*/ 7495673 w 8821152"/>
                              <a:gd name="connsiteY79" fmla="*/ 1608221 h 4834689"/>
                              <a:gd name="connsiteX80" fmla="*/ 7459579 w 8821152"/>
                              <a:gd name="connsiteY80" fmla="*/ 1632284 h 4834689"/>
                              <a:gd name="connsiteX81" fmla="*/ 6882063 w 8821152"/>
                              <a:gd name="connsiteY81" fmla="*/ 2017295 h 4834689"/>
                              <a:gd name="connsiteX82" fmla="*/ 6436894 w 8821152"/>
                              <a:gd name="connsiteY82" fmla="*/ 2137610 h 4834689"/>
                              <a:gd name="connsiteX83" fmla="*/ 6472989 w 8821152"/>
                              <a:gd name="connsiteY83" fmla="*/ 1764631 h 4834689"/>
                              <a:gd name="connsiteX84" fmla="*/ 6208294 w 8821152"/>
                              <a:gd name="connsiteY84" fmla="*/ 2089484 h 4834689"/>
                              <a:gd name="connsiteX85" fmla="*/ 6521115 w 8821152"/>
                              <a:gd name="connsiteY85" fmla="*/ 1572126 h 4834689"/>
                              <a:gd name="connsiteX86" fmla="*/ 6460958 w 8821152"/>
                              <a:gd name="connsiteY86" fmla="*/ 1524000 h 4834689"/>
                              <a:gd name="connsiteX87" fmla="*/ 6280484 w 8821152"/>
                              <a:gd name="connsiteY87" fmla="*/ 1524000 h 4834689"/>
                              <a:gd name="connsiteX88" fmla="*/ 6148136 w 8821152"/>
                              <a:gd name="connsiteY88" fmla="*/ 1511968 h 4834689"/>
                              <a:gd name="connsiteX89" fmla="*/ 5835315 w 8821152"/>
                              <a:gd name="connsiteY89" fmla="*/ 1451810 h 4834689"/>
                              <a:gd name="connsiteX90" fmla="*/ 5859379 w 8821152"/>
                              <a:gd name="connsiteY90" fmla="*/ 1463842 h 4834689"/>
                              <a:gd name="connsiteX91" fmla="*/ 5835315 w 8821152"/>
                              <a:gd name="connsiteY91" fmla="*/ 1511968 h 4834689"/>
                              <a:gd name="connsiteX92" fmla="*/ 5570621 w 8821152"/>
                              <a:gd name="connsiteY92" fmla="*/ 1511968 h 4834689"/>
                              <a:gd name="connsiteX93" fmla="*/ 5438273 w 8821152"/>
                              <a:gd name="connsiteY93" fmla="*/ 1560095 h 4834689"/>
                              <a:gd name="connsiteX94" fmla="*/ 5366084 w 8821152"/>
                              <a:gd name="connsiteY94" fmla="*/ 1536031 h 4834689"/>
                              <a:gd name="connsiteX95" fmla="*/ 5161547 w 8821152"/>
                              <a:gd name="connsiteY95" fmla="*/ 1572126 h 4834689"/>
                              <a:gd name="connsiteX96" fmla="*/ 5029200 w 8821152"/>
                              <a:gd name="connsiteY96" fmla="*/ 1596189 h 4834689"/>
                              <a:gd name="connsiteX97" fmla="*/ 4908884 w 8821152"/>
                              <a:gd name="connsiteY97" fmla="*/ 1596189 h 4834689"/>
                              <a:gd name="connsiteX98" fmla="*/ 4668252 w 8821152"/>
                              <a:gd name="connsiteY98" fmla="*/ 1596189 h 4834689"/>
                              <a:gd name="connsiteX99" fmla="*/ 4572000 w 8821152"/>
                              <a:gd name="connsiteY99" fmla="*/ 1620252 h 4834689"/>
                              <a:gd name="connsiteX100" fmla="*/ 4343400 w 8821152"/>
                              <a:gd name="connsiteY100" fmla="*/ 1584158 h 4834689"/>
                              <a:gd name="connsiteX101" fmla="*/ 4186989 w 8821152"/>
                              <a:gd name="connsiteY101" fmla="*/ 1572126 h 4834689"/>
                              <a:gd name="connsiteX102" fmla="*/ 3898231 w 8821152"/>
                              <a:gd name="connsiteY102" fmla="*/ 1584158 h 4834689"/>
                              <a:gd name="connsiteX103" fmla="*/ 3910263 w 8821152"/>
                              <a:gd name="connsiteY103" fmla="*/ 1596189 h 4834689"/>
                              <a:gd name="connsiteX104" fmla="*/ 3693694 w 8821152"/>
                              <a:gd name="connsiteY104" fmla="*/ 1560095 h 4834689"/>
                              <a:gd name="connsiteX105" fmla="*/ 3260558 w 8821152"/>
                              <a:gd name="connsiteY105" fmla="*/ 1536031 h 4834689"/>
                              <a:gd name="connsiteX106" fmla="*/ 3260558 w 8821152"/>
                              <a:gd name="connsiteY106" fmla="*/ 1572126 h 4834689"/>
                              <a:gd name="connsiteX107" fmla="*/ 2899610 w 8821152"/>
                              <a:gd name="connsiteY107" fmla="*/ 1704474 h 4834689"/>
                              <a:gd name="connsiteX108" fmla="*/ 2574758 w 8821152"/>
                              <a:gd name="connsiteY108" fmla="*/ 1740568 h 4834689"/>
                              <a:gd name="connsiteX109" fmla="*/ 2598821 w 8821152"/>
                              <a:gd name="connsiteY109" fmla="*/ 1776663 h 4834689"/>
                              <a:gd name="connsiteX110" fmla="*/ 2671010 w 8821152"/>
                              <a:gd name="connsiteY110" fmla="*/ 2173705 h 4834689"/>
                              <a:gd name="connsiteX111" fmla="*/ 2887579 w 8821152"/>
                              <a:gd name="connsiteY111" fmla="*/ 2630905 h 4834689"/>
                              <a:gd name="connsiteX112" fmla="*/ 3056021 w 8821152"/>
                              <a:gd name="connsiteY112" fmla="*/ 2847474 h 4834689"/>
                              <a:gd name="connsiteX113" fmla="*/ 3116179 w 8821152"/>
                              <a:gd name="connsiteY113" fmla="*/ 2895600 h 4834689"/>
                              <a:gd name="connsiteX114" fmla="*/ 3308684 w 8821152"/>
                              <a:gd name="connsiteY114" fmla="*/ 3136231 h 4834689"/>
                              <a:gd name="connsiteX115" fmla="*/ 3392905 w 8821152"/>
                              <a:gd name="connsiteY115" fmla="*/ 3232484 h 4834689"/>
                              <a:gd name="connsiteX116" fmla="*/ 3489158 w 8821152"/>
                              <a:gd name="connsiteY116" fmla="*/ 3437021 h 4834689"/>
                              <a:gd name="connsiteX117" fmla="*/ 3501189 w 8821152"/>
                              <a:gd name="connsiteY117" fmla="*/ 3629526 h 4834689"/>
                              <a:gd name="connsiteX118" fmla="*/ 3525252 w 8821152"/>
                              <a:gd name="connsiteY118" fmla="*/ 3749842 h 4834689"/>
                              <a:gd name="connsiteX119" fmla="*/ 3525252 w 8821152"/>
                              <a:gd name="connsiteY119" fmla="*/ 4086726 h 4834689"/>
                              <a:gd name="connsiteX120" fmla="*/ 3308684 w 8821152"/>
                              <a:gd name="connsiteY120" fmla="*/ 4158916 h 4834689"/>
                              <a:gd name="connsiteX121" fmla="*/ 3212431 w 8821152"/>
                              <a:gd name="connsiteY121" fmla="*/ 4219074 h 4834689"/>
                              <a:gd name="connsiteX122" fmla="*/ 2995863 w 8821152"/>
                              <a:gd name="connsiteY122" fmla="*/ 4219074 h 4834689"/>
                              <a:gd name="connsiteX123" fmla="*/ 2923673 w 8821152"/>
                              <a:gd name="connsiteY123" fmla="*/ 4134852 h 4834689"/>
                              <a:gd name="connsiteX124" fmla="*/ 2899610 w 8821152"/>
                              <a:gd name="connsiteY124" fmla="*/ 3846095 h 4834689"/>
                              <a:gd name="connsiteX125" fmla="*/ 2935705 w 8821152"/>
                              <a:gd name="connsiteY125" fmla="*/ 3581400 h 4834689"/>
                              <a:gd name="connsiteX126" fmla="*/ 2935705 w 8821152"/>
                              <a:gd name="connsiteY126" fmla="*/ 3280610 h 4834689"/>
                              <a:gd name="connsiteX127" fmla="*/ 2875547 w 8821152"/>
                              <a:gd name="connsiteY127" fmla="*/ 2931695 h 4834689"/>
                              <a:gd name="connsiteX128" fmla="*/ 2683042 w 8821152"/>
                              <a:gd name="connsiteY128" fmla="*/ 2594810 h 4834689"/>
                              <a:gd name="connsiteX129" fmla="*/ 2514600 w 8821152"/>
                              <a:gd name="connsiteY129" fmla="*/ 2402305 h 4834689"/>
                              <a:gd name="connsiteX130" fmla="*/ 2249905 w 8821152"/>
                              <a:gd name="connsiteY130" fmla="*/ 2089484 h 4834689"/>
                              <a:gd name="connsiteX131" fmla="*/ 2033336 w 8821152"/>
                              <a:gd name="connsiteY131" fmla="*/ 1957137 h 4834689"/>
                              <a:gd name="connsiteX132" fmla="*/ 1949115 w 8821152"/>
                              <a:gd name="connsiteY132" fmla="*/ 1860884 h 4834689"/>
                              <a:gd name="connsiteX133" fmla="*/ 1708484 w 8821152"/>
                              <a:gd name="connsiteY133" fmla="*/ 1993231 h 4834689"/>
                              <a:gd name="connsiteX134" fmla="*/ 1720515 w 8821152"/>
                              <a:gd name="connsiteY134" fmla="*/ 2065421 h 4834689"/>
                              <a:gd name="connsiteX135" fmla="*/ 1311442 w 8821152"/>
                              <a:gd name="connsiteY135" fmla="*/ 2462463 h 4834689"/>
                              <a:gd name="connsiteX136" fmla="*/ 1058779 w 8821152"/>
                              <a:gd name="connsiteY136" fmla="*/ 2763252 h 4834689"/>
                              <a:gd name="connsiteX137" fmla="*/ 1251284 w 8821152"/>
                              <a:gd name="connsiteY137" fmla="*/ 3112168 h 4834689"/>
                              <a:gd name="connsiteX138" fmla="*/ 1407694 w 8821152"/>
                              <a:gd name="connsiteY138" fmla="*/ 3232484 h 4834689"/>
                              <a:gd name="connsiteX139" fmla="*/ 1780673 w 8821152"/>
                              <a:gd name="connsiteY139" fmla="*/ 3424989 h 4834689"/>
                              <a:gd name="connsiteX140" fmla="*/ 2057400 w 8821152"/>
                              <a:gd name="connsiteY140" fmla="*/ 3581400 h 4834689"/>
                              <a:gd name="connsiteX141" fmla="*/ 2249905 w 8821152"/>
                              <a:gd name="connsiteY141" fmla="*/ 3785937 h 4834689"/>
                              <a:gd name="connsiteX142" fmla="*/ 2298031 w 8821152"/>
                              <a:gd name="connsiteY142" fmla="*/ 4110789 h 4834689"/>
                              <a:gd name="connsiteX143" fmla="*/ 2322094 w 8821152"/>
                              <a:gd name="connsiteY143" fmla="*/ 4279231 h 4834689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  <a:cxn ang="0">
                                <a:pos x="connsiteX33" y="connsiteY33"/>
                              </a:cxn>
                              <a:cxn ang="0">
                                <a:pos x="connsiteX34" y="connsiteY34"/>
                              </a:cxn>
                              <a:cxn ang="0">
                                <a:pos x="connsiteX35" y="connsiteY35"/>
                              </a:cxn>
                              <a:cxn ang="0">
                                <a:pos x="connsiteX36" y="connsiteY36"/>
                              </a:cxn>
                              <a:cxn ang="0">
                                <a:pos x="connsiteX37" y="connsiteY37"/>
                              </a:cxn>
                              <a:cxn ang="0">
                                <a:pos x="connsiteX38" y="connsiteY38"/>
                              </a:cxn>
                              <a:cxn ang="0">
                                <a:pos x="connsiteX39" y="connsiteY39"/>
                              </a:cxn>
                              <a:cxn ang="0">
                                <a:pos x="connsiteX40" y="connsiteY40"/>
                              </a:cxn>
                              <a:cxn ang="0">
                                <a:pos x="connsiteX41" y="connsiteY41"/>
                              </a:cxn>
                              <a:cxn ang="0">
                                <a:pos x="connsiteX42" y="connsiteY42"/>
                              </a:cxn>
                              <a:cxn ang="0">
                                <a:pos x="connsiteX43" y="connsiteY43"/>
                              </a:cxn>
                              <a:cxn ang="0">
                                <a:pos x="connsiteX44" y="connsiteY44"/>
                              </a:cxn>
                              <a:cxn ang="0">
                                <a:pos x="connsiteX45" y="connsiteY45"/>
                              </a:cxn>
                              <a:cxn ang="0">
                                <a:pos x="connsiteX46" y="connsiteY46"/>
                              </a:cxn>
                              <a:cxn ang="0">
                                <a:pos x="connsiteX47" y="connsiteY47"/>
                              </a:cxn>
                              <a:cxn ang="0">
                                <a:pos x="connsiteX48" y="connsiteY48"/>
                              </a:cxn>
                              <a:cxn ang="0">
                                <a:pos x="connsiteX49" y="connsiteY49"/>
                              </a:cxn>
                              <a:cxn ang="0">
                                <a:pos x="connsiteX50" y="connsiteY50"/>
                              </a:cxn>
                              <a:cxn ang="0">
                                <a:pos x="connsiteX51" y="connsiteY51"/>
                              </a:cxn>
                              <a:cxn ang="0">
                                <a:pos x="connsiteX52" y="connsiteY52"/>
                              </a:cxn>
                              <a:cxn ang="0">
                                <a:pos x="connsiteX53" y="connsiteY53"/>
                              </a:cxn>
                              <a:cxn ang="0">
                                <a:pos x="connsiteX54" y="connsiteY54"/>
                              </a:cxn>
                              <a:cxn ang="0">
                                <a:pos x="connsiteX55" y="connsiteY55"/>
                              </a:cxn>
                              <a:cxn ang="0">
                                <a:pos x="connsiteX56" y="connsiteY56"/>
                              </a:cxn>
                              <a:cxn ang="0">
                                <a:pos x="connsiteX57" y="connsiteY57"/>
                              </a:cxn>
                              <a:cxn ang="0">
                                <a:pos x="connsiteX58" y="connsiteY58"/>
                              </a:cxn>
                              <a:cxn ang="0">
                                <a:pos x="connsiteX59" y="connsiteY59"/>
                              </a:cxn>
                              <a:cxn ang="0">
                                <a:pos x="connsiteX60" y="connsiteY60"/>
                              </a:cxn>
                              <a:cxn ang="0">
                                <a:pos x="connsiteX61" y="connsiteY61"/>
                              </a:cxn>
                              <a:cxn ang="0">
                                <a:pos x="connsiteX62" y="connsiteY62"/>
                              </a:cxn>
                              <a:cxn ang="0">
                                <a:pos x="connsiteX63" y="connsiteY63"/>
                              </a:cxn>
                              <a:cxn ang="0">
                                <a:pos x="connsiteX64" y="connsiteY64"/>
                              </a:cxn>
                              <a:cxn ang="0">
                                <a:pos x="connsiteX65" y="connsiteY65"/>
                              </a:cxn>
                              <a:cxn ang="0">
                                <a:pos x="connsiteX66" y="connsiteY66"/>
                              </a:cxn>
                              <a:cxn ang="0">
                                <a:pos x="connsiteX67" y="connsiteY67"/>
                              </a:cxn>
                              <a:cxn ang="0">
                                <a:pos x="connsiteX68" y="connsiteY68"/>
                              </a:cxn>
                              <a:cxn ang="0">
                                <a:pos x="connsiteX69" y="connsiteY69"/>
                              </a:cxn>
                              <a:cxn ang="0">
                                <a:pos x="connsiteX70" y="connsiteY70"/>
                              </a:cxn>
                              <a:cxn ang="0">
                                <a:pos x="connsiteX71" y="connsiteY71"/>
                              </a:cxn>
                              <a:cxn ang="0">
                                <a:pos x="connsiteX72" y="connsiteY72"/>
                              </a:cxn>
                              <a:cxn ang="0">
                                <a:pos x="connsiteX73" y="connsiteY73"/>
                              </a:cxn>
                              <a:cxn ang="0">
                                <a:pos x="connsiteX74" y="connsiteY74"/>
                              </a:cxn>
                              <a:cxn ang="0">
                                <a:pos x="connsiteX75" y="connsiteY75"/>
                              </a:cxn>
                              <a:cxn ang="0">
                                <a:pos x="connsiteX76" y="connsiteY76"/>
                              </a:cxn>
                              <a:cxn ang="0">
                                <a:pos x="connsiteX77" y="connsiteY77"/>
                              </a:cxn>
                              <a:cxn ang="0">
                                <a:pos x="connsiteX78" y="connsiteY78"/>
                              </a:cxn>
                              <a:cxn ang="0">
                                <a:pos x="connsiteX79" y="connsiteY79"/>
                              </a:cxn>
                              <a:cxn ang="0">
                                <a:pos x="connsiteX80" y="connsiteY80"/>
                              </a:cxn>
                              <a:cxn ang="0">
                                <a:pos x="connsiteX81" y="connsiteY81"/>
                              </a:cxn>
                              <a:cxn ang="0">
                                <a:pos x="connsiteX82" y="connsiteY82"/>
                              </a:cxn>
                              <a:cxn ang="0">
                                <a:pos x="connsiteX83" y="connsiteY83"/>
                              </a:cxn>
                              <a:cxn ang="0">
                                <a:pos x="connsiteX84" y="connsiteY84"/>
                              </a:cxn>
                              <a:cxn ang="0">
                                <a:pos x="connsiteX85" y="connsiteY85"/>
                              </a:cxn>
                              <a:cxn ang="0">
                                <a:pos x="connsiteX86" y="connsiteY86"/>
                              </a:cxn>
                              <a:cxn ang="0">
                                <a:pos x="connsiteX87" y="connsiteY87"/>
                              </a:cxn>
                              <a:cxn ang="0">
                                <a:pos x="connsiteX88" y="connsiteY88"/>
                              </a:cxn>
                              <a:cxn ang="0">
                                <a:pos x="connsiteX89" y="connsiteY89"/>
                              </a:cxn>
                              <a:cxn ang="0">
                                <a:pos x="connsiteX90" y="connsiteY90"/>
                              </a:cxn>
                              <a:cxn ang="0">
                                <a:pos x="connsiteX91" y="connsiteY91"/>
                              </a:cxn>
                              <a:cxn ang="0">
                                <a:pos x="connsiteX92" y="connsiteY92"/>
                              </a:cxn>
                              <a:cxn ang="0">
                                <a:pos x="connsiteX93" y="connsiteY93"/>
                              </a:cxn>
                              <a:cxn ang="0">
                                <a:pos x="connsiteX94" y="connsiteY94"/>
                              </a:cxn>
                              <a:cxn ang="0">
                                <a:pos x="connsiteX95" y="connsiteY95"/>
                              </a:cxn>
                              <a:cxn ang="0">
                                <a:pos x="connsiteX96" y="connsiteY96"/>
                              </a:cxn>
                              <a:cxn ang="0">
                                <a:pos x="connsiteX97" y="connsiteY97"/>
                              </a:cxn>
                              <a:cxn ang="0">
                                <a:pos x="connsiteX98" y="connsiteY98"/>
                              </a:cxn>
                              <a:cxn ang="0">
                                <a:pos x="connsiteX99" y="connsiteY99"/>
                              </a:cxn>
                              <a:cxn ang="0">
                                <a:pos x="connsiteX100" y="connsiteY100"/>
                              </a:cxn>
                              <a:cxn ang="0">
                                <a:pos x="connsiteX101" y="connsiteY101"/>
                              </a:cxn>
                              <a:cxn ang="0">
                                <a:pos x="connsiteX102" y="connsiteY102"/>
                              </a:cxn>
                              <a:cxn ang="0">
                                <a:pos x="connsiteX103" y="connsiteY103"/>
                              </a:cxn>
                              <a:cxn ang="0">
                                <a:pos x="connsiteX104" y="connsiteY104"/>
                              </a:cxn>
                              <a:cxn ang="0">
                                <a:pos x="connsiteX105" y="connsiteY105"/>
                              </a:cxn>
                              <a:cxn ang="0">
                                <a:pos x="connsiteX106" y="connsiteY106"/>
                              </a:cxn>
                              <a:cxn ang="0">
                                <a:pos x="connsiteX107" y="connsiteY107"/>
                              </a:cxn>
                              <a:cxn ang="0">
                                <a:pos x="connsiteX108" y="connsiteY108"/>
                              </a:cxn>
                              <a:cxn ang="0">
                                <a:pos x="connsiteX109" y="connsiteY109"/>
                              </a:cxn>
                              <a:cxn ang="0">
                                <a:pos x="connsiteX110" y="connsiteY110"/>
                              </a:cxn>
                              <a:cxn ang="0">
                                <a:pos x="connsiteX111" y="connsiteY111"/>
                              </a:cxn>
                              <a:cxn ang="0">
                                <a:pos x="connsiteX112" y="connsiteY112"/>
                              </a:cxn>
                              <a:cxn ang="0">
                                <a:pos x="connsiteX113" y="connsiteY113"/>
                              </a:cxn>
                              <a:cxn ang="0">
                                <a:pos x="connsiteX114" y="connsiteY114"/>
                              </a:cxn>
                              <a:cxn ang="0">
                                <a:pos x="connsiteX115" y="connsiteY115"/>
                              </a:cxn>
                              <a:cxn ang="0">
                                <a:pos x="connsiteX116" y="connsiteY116"/>
                              </a:cxn>
                              <a:cxn ang="0">
                                <a:pos x="connsiteX117" y="connsiteY117"/>
                              </a:cxn>
                              <a:cxn ang="0">
                                <a:pos x="connsiteX118" y="connsiteY118"/>
                              </a:cxn>
                              <a:cxn ang="0">
                                <a:pos x="connsiteX119" y="connsiteY119"/>
                              </a:cxn>
                              <a:cxn ang="0">
                                <a:pos x="connsiteX120" y="connsiteY120"/>
                              </a:cxn>
                              <a:cxn ang="0">
                                <a:pos x="connsiteX121" y="connsiteY121"/>
                              </a:cxn>
                              <a:cxn ang="0">
                                <a:pos x="connsiteX122" y="connsiteY122"/>
                              </a:cxn>
                              <a:cxn ang="0">
                                <a:pos x="connsiteX123" y="connsiteY123"/>
                              </a:cxn>
                              <a:cxn ang="0">
                                <a:pos x="connsiteX124" y="connsiteY124"/>
                              </a:cxn>
                              <a:cxn ang="0">
                                <a:pos x="connsiteX125" y="connsiteY125"/>
                              </a:cxn>
                              <a:cxn ang="0">
                                <a:pos x="connsiteX126" y="connsiteY126"/>
                              </a:cxn>
                              <a:cxn ang="0">
                                <a:pos x="connsiteX127" y="connsiteY127"/>
                              </a:cxn>
                              <a:cxn ang="0">
                                <a:pos x="connsiteX128" y="connsiteY128"/>
                              </a:cxn>
                              <a:cxn ang="0">
                                <a:pos x="connsiteX129" y="connsiteY129"/>
                              </a:cxn>
                              <a:cxn ang="0">
                                <a:pos x="connsiteX130" y="connsiteY130"/>
                              </a:cxn>
                              <a:cxn ang="0">
                                <a:pos x="connsiteX131" y="connsiteY131"/>
                              </a:cxn>
                              <a:cxn ang="0">
                                <a:pos x="connsiteX132" y="connsiteY132"/>
                              </a:cxn>
                              <a:cxn ang="0">
                                <a:pos x="connsiteX133" y="connsiteY133"/>
                              </a:cxn>
                              <a:cxn ang="0">
                                <a:pos x="connsiteX134" y="connsiteY134"/>
                              </a:cxn>
                              <a:cxn ang="0">
                                <a:pos x="connsiteX135" y="connsiteY135"/>
                              </a:cxn>
                              <a:cxn ang="0">
                                <a:pos x="connsiteX136" y="connsiteY136"/>
                              </a:cxn>
                              <a:cxn ang="0">
                                <a:pos x="connsiteX137" y="connsiteY137"/>
                              </a:cxn>
                              <a:cxn ang="0">
                                <a:pos x="connsiteX138" y="connsiteY138"/>
                              </a:cxn>
                              <a:cxn ang="0">
                                <a:pos x="connsiteX139" y="connsiteY139"/>
                              </a:cxn>
                              <a:cxn ang="0">
                                <a:pos x="connsiteX140" y="connsiteY140"/>
                              </a:cxn>
                              <a:cxn ang="0">
                                <a:pos x="connsiteX141" y="connsiteY141"/>
                              </a:cxn>
                              <a:cxn ang="0">
                                <a:pos x="connsiteX142" y="connsiteY142"/>
                              </a:cxn>
                              <a:cxn ang="0">
                                <a:pos x="connsiteX143" y="connsiteY143"/>
                              </a:cxn>
                            </a:cxnLst>
                            <a:rect l="l" t="t" r="r" b="b"/>
                            <a:pathLst>
                              <a:path w="8821152" h="4834689">
                                <a:moveTo>
                                  <a:pt x="2322094" y="4279231"/>
                                </a:moveTo>
                                <a:cubicBezTo>
                                  <a:pt x="2306052" y="4333373"/>
                                  <a:pt x="2247900" y="4385510"/>
                                  <a:pt x="2201779" y="4435642"/>
                                </a:cubicBezTo>
                                <a:cubicBezTo>
                                  <a:pt x="2155658" y="4485774"/>
                                  <a:pt x="2115552" y="4561974"/>
                                  <a:pt x="2045368" y="4580021"/>
                                </a:cubicBezTo>
                                <a:cubicBezTo>
                                  <a:pt x="1975184" y="4598068"/>
                                  <a:pt x="1864894" y="4574005"/>
                                  <a:pt x="1780673" y="4543926"/>
                                </a:cubicBezTo>
                                <a:cubicBezTo>
                                  <a:pt x="1696452" y="4513847"/>
                                  <a:pt x="1596189" y="4443663"/>
                                  <a:pt x="1540042" y="4399547"/>
                                </a:cubicBezTo>
                                <a:cubicBezTo>
                                  <a:pt x="1483895" y="4355431"/>
                                  <a:pt x="1457826" y="4335378"/>
                                  <a:pt x="1443789" y="4279231"/>
                                </a:cubicBezTo>
                                <a:cubicBezTo>
                                  <a:pt x="1429752" y="4223084"/>
                                  <a:pt x="1473868" y="4080710"/>
                                  <a:pt x="1455821" y="4062663"/>
                                </a:cubicBezTo>
                                <a:cubicBezTo>
                                  <a:pt x="1437774" y="4044616"/>
                                  <a:pt x="1405689" y="4138863"/>
                                  <a:pt x="1335505" y="4170947"/>
                                </a:cubicBezTo>
                                <a:cubicBezTo>
                                  <a:pt x="1265321" y="4203031"/>
                                  <a:pt x="1130968" y="4243136"/>
                                  <a:pt x="1034715" y="4255168"/>
                                </a:cubicBezTo>
                                <a:cubicBezTo>
                                  <a:pt x="938462" y="4267200"/>
                                  <a:pt x="840205" y="4271211"/>
                                  <a:pt x="757989" y="4243137"/>
                                </a:cubicBezTo>
                                <a:cubicBezTo>
                                  <a:pt x="675773" y="4215063"/>
                                  <a:pt x="577516" y="4148889"/>
                                  <a:pt x="541421" y="4086726"/>
                                </a:cubicBezTo>
                                <a:cubicBezTo>
                                  <a:pt x="505326" y="4024563"/>
                                  <a:pt x="563479" y="3906253"/>
                                  <a:pt x="541421" y="3870158"/>
                                </a:cubicBezTo>
                                <a:cubicBezTo>
                                  <a:pt x="519363" y="3834063"/>
                                  <a:pt x="469231" y="3896226"/>
                                  <a:pt x="409073" y="3870158"/>
                                </a:cubicBezTo>
                                <a:cubicBezTo>
                                  <a:pt x="348915" y="3844090"/>
                                  <a:pt x="228599" y="3781926"/>
                                  <a:pt x="180473" y="3713747"/>
                                </a:cubicBezTo>
                                <a:cubicBezTo>
                                  <a:pt x="132347" y="3645568"/>
                                  <a:pt x="106278" y="3545305"/>
                                  <a:pt x="120315" y="3461084"/>
                                </a:cubicBezTo>
                                <a:cubicBezTo>
                                  <a:pt x="134352" y="3376863"/>
                                  <a:pt x="224589" y="3250531"/>
                                  <a:pt x="264694" y="3208421"/>
                                </a:cubicBezTo>
                                <a:cubicBezTo>
                                  <a:pt x="304799" y="3166311"/>
                                  <a:pt x="383005" y="3238500"/>
                                  <a:pt x="360947" y="3208421"/>
                                </a:cubicBezTo>
                                <a:cubicBezTo>
                                  <a:pt x="338889" y="3178342"/>
                                  <a:pt x="188494" y="3104147"/>
                                  <a:pt x="132347" y="3027947"/>
                                </a:cubicBezTo>
                                <a:cubicBezTo>
                                  <a:pt x="76200" y="2951747"/>
                                  <a:pt x="8021" y="2841458"/>
                                  <a:pt x="24063" y="2751221"/>
                                </a:cubicBezTo>
                                <a:cubicBezTo>
                                  <a:pt x="40105" y="2660984"/>
                                  <a:pt x="172453" y="2536658"/>
                                  <a:pt x="228600" y="2486526"/>
                                </a:cubicBezTo>
                                <a:cubicBezTo>
                                  <a:pt x="284747" y="2436394"/>
                                  <a:pt x="374984" y="2484520"/>
                                  <a:pt x="360947" y="2450431"/>
                                </a:cubicBezTo>
                                <a:cubicBezTo>
                                  <a:pt x="346910" y="2416342"/>
                                  <a:pt x="200526" y="2358189"/>
                                  <a:pt x="144379" y="2281989"/>
                                </a:cubicBezTo>
                                <a:cubicBezTo>
                                  <a:pt x="88232" y="2205789"/>
                                  <a:pt x="40105" y="2087478"/>
                                  <a:pt x="24063" y="1993231"/>
                                </a:cubicBezTo>
                                <a:cubicBezTo>
                                  <a:pt x="8021" y="1898984"/>
                                  <a:pt x="0" y="1828800"/>
                                  <a:pt x="48126" y="1716505"/>
                                </a:cubicBezTo>
                                <a:cubicBezTo>
                                  <a:pt x="96252" y="1604210"/>
                                  <a:pt x="196516" y="1405689"/>
                                  <a:pt x="312821" y="1319463"/>
                                </a:cubicBezTo>
                                <a:cubicBezTo>
                                  <a:pt x="429126" y="1233237"/>
                                  <a:pt x="703848" y="1277352"/>
                                  <a:pt x="745958" y="1199147"/>
                                </a:cubicBezTo>
                                <a:cubicBezTo>
                                  <a:pt x="788068" y="1120942"/>
                                  <a:pt x="591552" y="952499"/>
                                  <a:pt x="565484" y="850231"/>
                                </a:cubicBezTo>
                                <a:cubicBezTo>
                                  <a:pt x="539416" y="747963"/>
                                  <a:pt x="529389" y="691816"/>
                                  <a:pt x="589547" y="585537"/>
                                </a:cubicBezTo>
                                <a:cubicBezTo>
                                  <a:pt x="649705" y="479258"/>
                                  <a:pt x="782052" y="278732"/>
                                  <a:pt x="926431" y="212558"/>
                                </a:cubicBezTo>
                                <a:cubicBezTo>
                                  <a:pt x="1070810" y="146384"/>
                                  <a:pt x="1323474" y="168442"/>
                                  <a:pt x="1455821" y="188495"/>
                                </a:cubicBezTo>
                                <a:cubicBezTo>
                                  <a:pt x="1588168" y="208548"/>
                                  <a:pt x="1644315" y="274721"/>
                                  <a:pt x="1720515" y="332874"/>
                                </a:cubicBezTo>
                                <a:cubicBezTo>
                                  <a:pt x="1796715" y="391027"/>
                                  <a:pt x="1862889" y="563478"/>
                                  <a:pt x="1913021" y="537410"/>
                                </a:cubicBezTo>
                                <a:cubicBezTo>
                                  <a:pt x="1963153" y="511342"/>
                                  <a:pt x="1919037" y="260684"/>
                                  <a:pt x="2021305" y="176463"/>
                                </a:cubicBezTo>
                                <a:cubicBezTo>
                                  <a:pt x="2123573" y="92242"/>
                                  <a:pt x="2370221" y="32084"/>
                                  <a:pt x="2526631" y="32084"/>
                                </a:cubicBezTo>
                                <a:cubicBezTo>
                                  <a:pt x="2683041" y="32084"/>
                                  <a:pt x="2865521" y="126331"/>
                                  <a:pt x="2959768" y="176463"/>
                                </a:cubicBezTo>
                                <a:cubicBezTo>
                                  <a:pt x="3054015" y="226595"/>
                                  <a:pt x="3009899" y="346911"/>
                                  <a:pt x="3092115" y="332874"/>
                                </a:cubicBezTo>
                                <a:cubicBezTo>
                                  <a:pt x="3174331" y="318837"/>
                                  <a:pt x="3270584" y="120316"/>
                                  <a:pt x="3453063" y="92242"/>
                                </a:cubicBezTo>
                                <a:cubicBezTo>
                                  <a:pt x="3635542" y="64168"/>
                                  <a:pt x="4026568" y="114299"/>
                                  <a:pt x="4186989" y="164431"/>
                                </a:cubicBezTo>
                                <a:cubicBezTo>
                                  <a:pt x="4347410" y="214563"/>
                                  <a:pt x="4315326" y="411078"/>
                                  <a:pt x="4415589" y="393031"/>
                                </a:cubicBezTo>
                                <a:cubicBezTo>
                                  <a:pt x="4515852" y="374984"/>
                                  <a:pt x="4616115" y="112294"/>
                                  <a:pt x="4788568" y="56147"/>
                                </a:cubicBezTo>
                                <a:cubicBezTo>
                                  <a:pt x="4961021" y="0"/>
                                  <a:pt x="5261810" y="28073"/>
                                  <a:pt x="5450305" y="56147"/>
                                </a:cubicBezTo>
                                <a:cubicBezTo>
                                  <a:pt x="5638800" y="84221"/>
                                  <a:pt x="5811252" y="174457"/>
                                  <a:pt x="5919536" y="224589"/>
                                </a:cubicBezTo>
                                <a:cubicBezTo>
                                  <a:pt x="6027820" y="274721"/>
                                  <a:pt x="6013784" y="366963"/>
                                  <a:pt x="6100010" y="356937"/>
                                </a:cubicBezTo>
                                <a:cubicBezTo>
                                  <a:pt x="6186236" y="346911"/>
                                  <a:pt x="6328610" y="204536"/>
                                  <a:pt x="6436894" y="164431"/>
                                </a:cubicBezTo>
                                <a:cubicBezTo>
                                  <a:pt x="6545178" y="124326"/>
                                  <a:pt x="6637420" y="88231"/>
                                  <a:pt x="6749715" y="116305"/>
                                </a:cubicBezTo>
                                <a:cubicBezTo>
                                  <a:pt x="6862010" y="144379"/>
                                  <a:pt x="7040479" y="246648"/>
                                  <a:pt x="7110663" y="332874"/>
                                </a:cubicBezTo>
                                <a:cubicBezTo>
                                  <a:pt x="7180847" y="419100"/>
                                  <a:pt x="7098632" y="609600"/>
                                  <a:pt x="7170821" y="633663"/>
                                </a:cubicBezTo>
                                <a:cubicBezTo>
                                  <a:pt x="7243010" y="657726"/>
                                  <a:pt x="7395411" y="521368"/>
                                  <a:pt x="7543800" y="477252"/>
                                </a:cubicBezTo>
                                <a:cubicBezTo>
                                  <a:pt x="7692190" y="433136"/>
                                  <a:pt x="7896727" y="292768"/>
                                  <a:pt x="8061158" y="368968"/>
                                </a:cubicBezTo>
                                <a:cubicBezTo>
                                  <a:pt x="8225590" y="445168"/>
                                  <a:pt x="8472237" y="772026"/>
                                  <a:pt x="8530389" y="934452"/>
                                </a:cubicBezTo>
                                <a:cubicBezTo>
                                  <a:pt x="8588542" y="1096878"/>
                                  <a:pt x="8448173" y="1235242"/>
                                  <a:pt x="8410073" y="1343526"/>
                                </a:cubicBezTo>
                                <a:cubicBezTo>
                                  <a:pt x="8371973" y="1451810"/>
                                  <a:pt x="8263689" y="1491916"/>
                                  <a:pt x="8301789" y="1584158"/>
                                </a:cubicBezTo>
                                <a:cubicBezTo>
                                  <a:pt x="8339889" y="1676400"/>
                                  <a:pt x="8570494" y="1786690"/>
                                  <a:pt x="8638673" y="1896979"/>
                                </a:cubicBezTo>
                                <a:cubicBezTo>
                                  <a:pt x="8706852" y="2007268"/>
                                  <a:pt x="8724900" y="2137611"/>
                                  <a:pt x="8710863" y="2245895"/>
                                </a:cubicBezTo>
                                <a:cubicBezTo>
                                  <a:pt x="8696826" y="2354179"/>
                                  <a:pt x="8618620" y="2480510"/>
                                  <a:pt x="8554452" y="2546684"/>
                                </a:cubicBezTo>
                                <a:cubicBezTo>
                                  <a:pt x="8490284" y="2612858"/>
                                  <a:pt x="8317831" y="2568742"/>
                                  <a:pt x="8325852" y="2642937"/>
                                </a:cubicBezTo>
                                <a:cubicBezTo>
                                  <a:pt x="8333873" y="2717132"/>
                                  <a:pt x="8530390" y="2831431"/>
                                  <a:pt x="8602579" y="2991852"/>
                                </a:cubicBezTo>
                                <a:cubicBezTo>
                                  <a:pt x="8674768" y="3152273"/>
                                  <a:pt x="8821152" y="3473116"/>
                                  <a:pt x="8758989" y="3605463"/>
                                </a:cubicBezTo>
                                <a:cubicBezTo>
                                  <a:pt x="8696826" y="3737810"/>
                                  <a:pt x="8229600" y="3785937"/>
                                  <a:pt x="8229600" y="3785937"/>
                                </a:cubicBezTo>
                                <a:cubicBezTo>
                                  <a:pt x="8087226" y="3834063"/>
                                  <a:pt x="7938836" y="3822032"/>
                                  <a:pt x="7904747" y="3894221"/>
                                </a:cubicBezTo>
                                <a:cubicBezTo>
                                  <a:pt x="7870658" y="3966410"/>
                                  <a:pt x="8029074" y="4096753"/>
                                  <a:pt x="8025063" y="4219074"/>
                                </a:cubicBezTo>
                                <a:cubicBezTo>
                                  <a:pt x="8021052" y="4341395"/>
                                  <a:pt x="8023058" y="4549942"/>
                                  <a:pt x="7880684" y="4628147"/>
                                </a:cubicBezTo>
                                <a:cubicBezTo>
                                  <a:pt x="7738310" y="4706352"/>
                                  <a:pt x="7371347" y="4708358"/>
                                  <a:pt x="7170821" y="4688305"/>
                                </a:cubicBezTo>
                                <a:cubicBezTo>
                                  <a:pt x="6970295" y="4668252"/>
                                  <a:pt x="6795837" y="4503821"/>
                                  <a:pt x="6677526" y="4507831"/>
                                </a:cubicBezTo>
                                <a:cubicBezTo>
                                  <a:pt x="6559216" y="4511842"/>
                                  <a:pt x="6585284" y="4664242"/>
                                  <a:pt x="6460958" y="4712368"/>
                                </a:cubicBezTo>
                                <a:cubicBezTo>
                                  <a:pt x="6336632" y="4760494"/>
                                  <a:pt x="5943600" y="4834689"/>
                                  <a:pt x="5931568" y="4796589"/>
                                </a:cubicBezTo>
                                <a:cubicBezTo>
                                  <a:pt x="5919536" y="4758489"/>
                                  <a:pt x="6296526" y="4582026"/>
                                  <a:pt x="6388768" y="4483768"/>
                                </a:cubicBezTo>
                                <a:cubicBezTo>
                                  <a:pt x="6481010" y="4385510"/>
                                  <a:pt x="6458953" y="4295274"/>
                                  <a:pt x="6485021" y="4207042"/>
                                </a:cubicBezTo>
                                <a:cubicBezTo>
                                  <a:pt x="6511090" y="4118811"/>
                                  <a:pt x="6531142" y="4016542"/>
                                  <a:pt x="6545179" y="3954379"/>
                                </a:cubicBezTo>
                                <a:cubicBezTo>
                                  <a:pt x="6559216" y="3892216"/>
                                  <a:pt x="6543174" y="3876174"/>
                                  <a:pt x="6569242" y="3834063"/>
                                </a:cubicBezTo>
                                <a:cubicBezTo>
                                  <a:pt x="6595310" y="3791952"/>
                                  <a:pt x="6611352" y="3769895"/>
                                  <a:pt x="6701589" y="3701716"/>
                                </a:cubicBezTo>
                                <a:cubicBezTo>
                                  <a:pt x="6791826" y="3633537"/>
                                  <a:pt x="6994358" y="3493168"/>
                                  <a:pt x="7110663" y="3424989"/>
                                </a:cubicBezTo>
                                <a:cubicBezTo>
                                  <a:pt x="7226968" y="3356810"/>
                                  <a:pt x="7335253" y="3326731"/>
                                  <a:pt x="7399421" y="3292642"/>
                                </a:cubicBezTo>
                                <a:cubicBezTo>
                                  <a:pt x="7463589" y="3258553"/>
                                  <a:pt x="7441531" y="3286626"/>
                                  <a:pt x="7495673" y="3220452"/>
                                </a:cubicBezTo>
                                <a:cubicBezTo>
                                  <a:pt x="7549815" y="3154278"/>
                                  <a:pt x="7688178" y="2981826"/>
                                  <a:pt x="7724273" y="2895600"/>
                                </a:cubicBezTo>
                                <a:cubicBezTo>
                                  <a:pt x="7760368" y="2809374"/>
                                  <a:pt x="7718258" y="2887579"/>
                                  <a:pt x="7712242" y="2703095"/>
                                </a:cubicBezTo>
                                <a:cubicBezTo>
                                  <a:pt x="7706226" y="2518611"/>
                                  <a:pt x="7684169" y="1961148"/>
                                  <a:pt x="7688179" y="1788695"/>
                                </a:cubicBezTo>
                                <a:cubicBezTo>
                                  <a:pt x="7692190" y="1616242"/>
                                  <a:pt x="7754352" y="1712495"/>
                                  <a:pt x="7736305" y="1668379"/>
                                </a:cubicBezTo>
                                <a:cubicBezTo>
                                  <a:pt x="7718258" y="1624263"/>
                                  <a:pt x="7619999" y="1534026"/>
                                  <a:pt x="7579894" y="1524000"/>
                                </a:cubicBezTo>
                                <a:cubicBezTo>
                                  <a:pt x="7539789" y="1513974"/>
                                  <a:pt x="7515726" y="1590174"/>
                                  <a:pt x="7495673" y="1608221"/>
                                </a:cubicBezTo>
                                <a:cubicBezTo>
                                  <a:pt x="7475620" y="1626268"/>
                                  <a:pt x="7459579" y="1632284"/>
                                  <a:pt x="7459579" y="1632284"/>
                                </a:cubicBezTo>
                                <a:cubicBezTo>
                                  <a:pt x="7357311" y="1700463"/>
                                  <a:pt x="7052510" y="1933074"/>
                                  <a:pt x="6882063" y="2017295"/>
                                </a:cubicBezTo>
                                <a:cubicBezTo>
                                  <a:pt x="6711616" y="2101516"/>
                                  <a:pt x="6505073" y="2179721"/>
                                  <a:pt x="6436894" y="2137610"/>
                                </a:cubicBezTo>
                                <a:cubicBezTo>
                                  <a:pt x="6368715" y="2095499"/>
                                  <a:pt x="6511089" y="1772652"/>
                                  <a:pt x="6472989" y="1764631"/>
                                </a:cubicBezTo>
                                <a:cubicBezTo>
                                  <a:pt x="6434889" y="1756610"/>
                                  <a:pt x="6200273" y="2121568"/>
                                  <a:pt x="6208294" y="2089484"/>
                                </a:cubicBezTo>
                                <a:cubicBezTo>
                                  <a:pt x="6216315" y="2057400"/>
                                  <a:pt x="6479004" y="1666373"/>
                                  <a:pt x="6521115" y="1572126"/>
                                </a:cubicBezTo>
                                <a:cubicBezTo>
                                  <a:pt x="6563226" y="1477879"/>
                                  <a:pt x="6501063" y="1532021"/>
                                  <a:pt x="6460958" y="1524000"/>
                                </a:cubicBezTo>
                                <a:cubicBezTo>
                                  <a:pt x="6420853" y="1515979"/>
                                  <a:pt x="6332621" y="1526005"/>
                                  <a:pt x="6280484" y="1524000"/>
                                </a:cubicBezTo>
                                <a:cubicBezTo>
                                  <a:pt x="6228347" y="1521995"/>
                                  <a:pt x="6222331" y="1524000"/>
                                  <a:pt x="6148136" y="1511968"/>
                                </a:cubicBezTo>
                                <a:cubicBezTo>
                                  <a:pt x="6073941" y="1499936"/>
                                  <a:pt x="5883441" y="1459831"/>
                                  <a:pt x="5835315" y="1451810"/>
                                </a:cubicBezTo>
                                <a:cubicBezTo>
                                  <a:pt x="5787189" y="1443789"/>
                                  <a:pt x="5859379" y="1453816"/>
                                  <a:pt x="5859379" y="1463842"/>
                                </a:cubicBezTo>
                                <a:cubicBezTo>
                                  <a:pt x="5859379" y="1473868"/>
                                  <a:pt x="5883441" y="1503947"/>
                                  <a:pt x="5835315" y="1511968"/>
                                </a:cubicBezTo>
                                <a:cubicBezTo>
                                  <a:pt x="5787189" y="1519989"/>
                                  <a:pt x="5636795" y="1503947"/>
                                  <a:pt x="5570621" y="1511968"/>
                                </a:cubicBezTo>
                                <a:cubicBezTo>
                                  <a:pt x="5504447" y="1519989"/>
                                  <a:pt x="5472362" y="1556085"/>
                                  <a:pt x="5438273" y="1560095"/>
                                </a:cubicBezTo>
                                <a:cubicBezTo>
                                  <a:pt x="5404184" y="1564105"/>
                                  <a:pt x="5412205" y="1534026"/>
                                  <a:pt x="5366084" y="1536031"/>
                                </a:cubicBezTo>
                                <a:cubicBezTo>
                                  <a:pt x="5319963" y="1538036"/>
                                  <a:pt x="5161547" y="1572126"/>
                                  <a:pt x="5161547" y="1572126"/>
                                </a:cubicBezTo>
                                <a:cubicBezTo>
                                  <a:pt x="5105400" y="1582152"/>
                                  <a:pt x="5071310" y="1592179"/>
                                  <a:pt x="5029200" y="1596189"/>
                                </a:cubicBezTo>
                                <a:cubicBezTo>
                                  <a:pt x="4987090" y="1600199"/>
                                  <a:pt x="4908884" y="1596189"/>
                                  <a:pt x="4908884" y="1596189"/>
                                </a:cubicBezTo>
                                <a:cubicBezTo>
                                  <a:pt x="4848726" y="1596189"/>
                                  <a:pt x="4724399" y="1592179"/>
                                  <a:pt x="4668252" y="1596189"/>
                                </a:cubicBezTo>
                                <a:cubicBezTo>
                                  <a:pt x="4612105" y="1600199"/>
                                  <a:pt x="4626142" y="1622257"/>
                                  <a:pt x="4572000" y="1620252"/>
                                </a:cubicBezTo>
                                <a:cubicBezTo>
                                  <a:pt x="4517858" y="1618247"/>
                                  <a:pt x="4407568" y="1592179"/>
                                  <a:pt x="4343400" y="1584158"/>
                                </a:cubicBezTo>
                                <a:cubicBezTo>
                                  <a:pt x="4279232" y="1576137"/>
                                  <a:pt x="4261184" y="1572126"/>
                                  <a:pt x="4186989" y="1572126"/>
                                </a:cubicBezTo>
                                <a:cubicBezTo>
                                  <a:pt x="4112794" y="1572126"/>
                                  <a:pt x="3944352" y="1580148"/>
                                  <a:pt x="3898231" y="1584158"/>
                                </a:cubicBezTo>
                                <a:cubicBezTo>
                                  <a:pt x="3852110" y="1588169"/>
                                  <a:pt x="3944352" y="1600199"/>
                                  <a:pt x="3910263" y="1596189"/>
                                </a:cubicBezTo>
                                <a:cubicBezTo>
                                  <a:pt x="3876174" y="1592179"/>
                                  <a:pt x="3801978" y="1570121"/>
                                  <a:pt x="3693694" y="1560095"/>
                                </a:cubicBezTo>
                                <a:cubicBezTo>
                                  <a:pt x="3585410" y="1550069"/>
                                  <a:pt x="3332747" y="1534026"/>
                                  <a:pt x="3260558" y="1536031"/>
                                </a:cubicBezTo>
                                <a:cubicBezTo>
                                  <a:pt x="3188369" y="1538036"/>
                                  <a:pt x="3320716" y="1544052"/>
                                  <a:pt x="3260558" y="1572126"/>
                                </a:cubicBezTo>
                                <a:cubicBezTo>
                                  <a:pt x="3200400" y="1600200"/>
                                  <a:pt x="3013910" y="1676400"/>
                                  <a:pt x="2899610" y="1704474"/>
                                </a:cubicBezTo>
                                <a:cubicBezTo>
                                  <a:pt x="2785310" y="1732548"/>
                                  <a:pt x="2624890" y="1728537"/>
                                  <a:pt x="2574758" y="1740568"/>
                                </a:cubicBezTo>
                                <a:cubicBezTo>
                                  <a:pt x="2524627" y="1752600"/>
                                  <a:pt x="2582779" y="1704473"/>
                                  <a:pt x="2598821" y="1776663"/>
                                </a:cubicBezTo>
                                <a:cubicBezTo>
                                  <a:pt x="2614863" y="1848853"/>
                                  <a:pt x="2622884" y="2031331"/>
                                  <a:pt x="2671010" y="2173705"/>
                                </a:cubicBezTo>
                                <a:cubicBezTo>
                                  <a:pt x="2719136" y="2316079"/>
                                  <a:pt x="2823411" y="2518610"/>
                                  <a:pt x="2887579" y="2630905"/>
                                </a:cubicBezTo>
                                <a:cubicBezTo>
                                  <a:pt x="2951747" y="2743200"/>
                                  <a:pt x="3017921" y="2803358"/>
                                  <a:pt x="3056021" y="2847474"/>
                                </a:cubicBezTo>
                                <a:cubicBezTo>
                                  <a:pt x="3094121" y="2891590"/>
                                  <a:pt x="3074069" y="2847474"/>
                                  <a:pt x="3116179" y="2895600"/>
                                </a:cubicBezTo>
                                <a:cubicBezTo>
                                  <a:pt x="3158290" y="2943726"/>
                                  <a:pt x="3262563" y="3080084"/>
                                  <a:pt x="3308684" y="3136231"/>
                                </a:cubicBezTo>
                                <a:cubicBezTo>
                                  <a:pt x="3354805" y="3192378"/>
                                  <a:pt x="3362826" y="3182352"/>
                                  <a:pt x="3392905" y="3232484"/>
                                </a:cubicBezTo>
                                <a:cubicBezTo>
                                  <a:pt x="3422984" y="3282616"/>
                                  <a:pt x="3471111" y="3370847"/>
                                  <a:pt x="3489158" y="3437021"/>
                                </a:cubicBezTo>
                                <a:cubicBezTo>
                                  <a:pt x="3507205" y="3503195"/>
                                  <a:pt x="3495173" y="3577389"/>
                                  <a:pt x="3501189" y="3629526"/>
                                </a:cubicBezTo>
                                <a:cubicBezTo>
                                  <a:pt x="3507205" y="3681663"/>
                                  <a:pt x="3521242" y="3673642"/>
                                  <a:pt x="3525252" y="3749842"/>
                                </a:cubicBezTo>
                                <a:cubicBezTo>
                                  <a:pt x="3529262" y="3826042"/>
                                  <a:pt x="3561347" y="4018547"/>
                                  <a:pt x="3525252" y="4086726"/>
                                </a:cubicBezTo>
                                <a:cubicBezTo>
                                  <a:pt x="3489157" y="4154905"/>
                                  <a:pt x="3360821" y="4136858"/>
                                  <a:pt x="3308684" y="4158916"/>
                                </a:cubicBezTo>
                                <a:cubicBezTo>
                                  <a:pt x="3256547" y="4180974"/>
                                  <a:pt x="3264568" y="4209048"/>
                                  <a:pt x="3212431" y="4219074"/>
                                </a:cubicBezTo>
                                <a:cubicBezTo>
                                  <a:pt x="3160294" y="4229100"/>
                                  <a:pt x="3043989" y="4233111"/>
                                  <a:pt x="2995863" y="4219074"/>
                                </a:cubicBezTo>
                                <a:cubicBezTo>
                                  <a:pt x="2947737" y="4205037"/>
                                  <a:pt x="2939715" y="4197015"/>
                                  <a:pt x="2923673" y="4134852"/>
                                </a:cubicBezTo>
                                <a:cubicBezTo>
                                  <a:pt x="2907631" y="4072689"/>
                                  <a:pt x="2897605" y="3938337"/>
                                  <a:pt x="2899610" y="3846095"/>
                                </a:cubicBezTo>
                                <a:cubicBezTo>
                                  <a:pt x="2901615" y="3753853"/>
                                  <a:pt x="2929689" y="3675647"/>
                                  <a:pt x="2935705" y="3581400"/>
                                </a:cubicBezTo>
                                <a:cubicBezTo>
                                  <a:pt x="2941721" y="3487153"/>
                                  <a:pt x="2945731" y="3388894"/>
                                  <a:pt x="2935705" y="3280610"/>
                                </a:cubicBezTo>
                                <a:cubicBezTo>
                                  <a:pt x="2925679" y="3172326"/>
                                  <a:pt x="2917657" y="3045995"/>
                                  <a:pt x="2875547" y="2931695"/>
                                </a:cubicBezTo>
                                <a:cubicBezTo>
                                  <a:pt x="2833437" y="2817395"/>
                                  <a:pt x="2743200" y="2683042"/>
                                  <a:pt x="2683042" y="2594810"/>
                                </a:cubicBezTo>
                                <a:cubicBezTo>
                                  <a:pt x="2622884" y="2506578"/>
                                  <a:pt x="2586789" y="2486526"/>
                                  <a:pt x="2514600" y="2402305"/>
                                </a:cubicBezTo>
                                <a:cubicBezTo>
                                  <a:pt x="2442411" y="2318084"/>
                                  <a:pt x="2330116" y="2163679"/>
                                  <a:pt x="2249905" y="2089484"/>
                                </a:cubicBezTo>
                                <a:cubicBezTo>
                                  <a:pt x="2169694" y="2015289"/>
                                  <a:pt x="2083468" y="1995237"/>
                                  <a:pt x="2033336" y="1957137"/>
                                </a:cubicBezTo>
                                <a:cubicBezTo>
                                  <a:pt x="1983204" y="1919037"/>
                                  <a:pt x="2003257" y="1854868"/>
                                  <a:pt x="1949115" y="1860884"/>
                                </a:cubicBezTo>
                                <a:cubicBezTo>
                                  <a:pt x="1894973" y="1866900"/>
                                  <a:pt x="1746584" y="1959141"/>
                                  <a:pt x="1708484" y="1993231"/>
                                </a:cubicBezTo>
                                <a:cubicBezTo>
                                  <a:pt x="1670384" y="2027321"/>
                                  <a:pt x="1786689" y="1987216"/>
                                  <a:pt x="1720515" y="2065421"/>
                                </a:cubicBezTo>
                                <a:cubicBezTo>
                                  <a:pt x="1654341" y="2143626"/>
                                  <a:pt x="1421731" y="2346158"/>
                                  <a:pt x="1311442" y="2462463"/>
                                </a:cubicBezTo>
                                <a:cubicBezTo>
                                  <a:pt x="1201153" y="2578768"/>
                                  <a:pt x="1068805" y="2654968"/>
                                  <a:pt x="1058779" y="2763252"/>
                                </a:cubicBezTo>
                                <a:cubicBezTo>
                                  <a:pt x="1048753" y="2871536"/>
                                  <a:pt x="1193132" y="3033963"/>
                                  <a:pt x="1251284" y="3112168"/>
                                </a:cubicBezTo>
                                <a:cubicBezTo>
                                  <a:pt x="1309437" y="3190373"/>
                                  <a:pt x="1319463" y="3180347"/>
                                  <a:pt x="1407694" y="3232484"/>
                                </a:cubicBezTo>
                                <a:cubicBezTo>
                                  <a:pt x="1495926" y="3284621"/>
                                  <a:pt x="1672389" y="3366836"/>
                                  <a:pt x="1780673" y="3424989"/>
                                </a:cubicBezTo>
                                <a:cubicBezTo>
                                  <a:pt x="1888957" y="3483142"/>
                                  <a:pt x="1979195" y="3521242"/>
                                  <a:pt x="2057400" y="3581400"/>
                                </a:cubicBezTo>
                                <a:cubicBezTo>
                                  <a:pt x="2135605" y="3641558"/>
                                  <a:pt x="2209800" y="3697706"/>
                                  <a:pt x="2249905" y="3785937"/>
                                </a:cubicBezTo>
                                <a:cubicBezTo>
                                  <a:pt x="2290010" y="3874169"/>
                                  <a:pt x="2288005" y="4028573"/>
                                  <a:pt x="2298031" y="4110789"/>
                                </a:cubicBezTo>
                                <a:cubicBezTo>
                                  <a:pt x="2308057" y="4193005"/>
                                  <a:pt x="2338136" y="4225089"/>
                                  <a:pt x="2322094" y="427923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00B050"/>
                          </a:solidFill>
                          <a:ln>
                            <a:solidFill>
                              <a:srgbClr val="00B050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10" name="Freeform 9"/>
                          <p:cNvSpPr/>
                          <p:nvPr/>
                        </p:nvSpPr>
                        <p:spPr>
                          <a:xfrm>
                            <a:off x="1143000" y="2091489"/>
                            <a:ext cx="1656347" cy="2133600"/>
                          </a:xfrm>
                          <a:custGeom>
                            <a:avLst/>
                            <a:gdLst>
                              <a:gd name="connsiteX0" fmla="*/ 0 w 1054768"/>
                              <a:gd name="connsiteY0" fmla="*/ 745958 h 2133600"/>
                              <a:gd name="connsiteX1" fmla="*/ 577516 w 1054768"/>
                              <a:gd name="connsiteY1" fmla="*/ 1130969 h 2133600"/>
                              <a:gd name="connsiteX2" fmla="*/ 794084 w 1054768"/>
                              <a:gd name="connsiteY2" fmla="*/ 1359569 h 2133600"/>
                              <a:gd name="connsiteX3" fmla="*/ 914400 w 1054768"/>
                              <a:gd name="connsiteY3" fmla="*/ 1660358 h 2133600"/>
                              <a:gd name="connsiteX4" fmla="*/ 1022684 w 1054768"/>
                              <a:gd name="connsiteY4" fmla="*/ 2045369 h 2133600"/>
                              <a:gd name="connsiteX5" fmla="*/ 998621 w 1054768"/>
                              <a:gd name="connsiteY5" fmla="*/ 1130969 h 2133600"/>
                              <a:gd name="connsiteX6" fmla="*/ 685800 w 1054768"/>
                              <a:gd name="connsiteY6" fmla="*/ 360948 h 2133600"/>
                              <a:gd name="connsiteX7" fmla="*/ 433137 w 1054768"/>
                              <a:gd name="connsiteY7" fmla="*/ 0 h 21336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54768" h="2133600">
                                <a:moveTo>
                                  <a:pt x="0" y="745958"/>
                                </a:moveTo>
                                <a:cubicBezTo>
                                  <a:pt x="222584" y="887329"/>
                                  <a:pt x="445169" y="1028701"/>
                                  <a:pt x="577516" y="1130969"/>
                                </a:cubicBezTo>
                                <a:cubicBezTo>
                                  <a:pt x="709863" y="1233237"/>
                                  <a:pt x="737937" y="1271338"/>
                                  <a:pt x="794084" y="1359569"/>
                                </a:cubicBezTo>
                                <a:cubicBezTo>
                                  <a:pt x="850231" y="1447800"/>
                                  <a:pt x="876300" y="1546058"/>
                                  <a:pt x="914400" y="1660358"/>
                                </a:cubicBezTo>
                                <a:cubicBezTo>
                                  <a:pt x="952500" y="1774658"/>
                                  <a:pt x="1008647" y="2133600"/>
                                  <a:pt x="1022684" y="2045369"/>
                                </a:cubicBezTo>
                                <a:cubicBezTo>
                                  <a:pt x="1036721" y="1957138"/>
                                  <a:pt x="1054768" y="1411706"/>
                                  <a:pt x="998621" y="1130969"/>
                                </a:cubicBezTo>
                                <a:cubicBezTo>
                                  <a:pt x="942474" y="850232"/>
                                  <a:pt x="780047" y="549443"/>
                                  <a:pt x="685800" y="360948"/>
                                </a:cubicBezTo>
                                <a:cubicBezTo>
                                  <a:pt x="591553" y="172453"/>
                                  <a:pt x="512345" y="86226"/>
                                  <a:pt x="433137" y="0"/>
                                </a:cubicBezTo>
                              </a:path>
                            </a:pathLst>
                          </a:custGeom>
                          <a:solidFill>
                            <a:srgbClr val="00B050"/>
                          </a:solidFill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63" name="TextBox 62"/>
                          <p:cNvSpPr txBox="1"/>
                          <p:nvPr/>
                        </p:nvSpPr>
                        <p:spPr>
                          <a:xfrm>
                            <a:off x="1066800" y="958515"/>
                            <a:ext cx="6781800" cy="152400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prstTxWarp prst="textArchUp">
                              <a:avLst/>
                            </a:prstTxWarp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en-US" sz="2800" dirty="0" smtClean="0"/>
                              <a:t>Non-motorized Traffic Data</a:t>
                            </a:r>
                            <a:endParaRPr lang="en-US" sz="2800" dirty="0"/>
                          </a:p>
                        </p:txBody>
                      </p:sp>
                    </p:grpSp>
                  </p:grpSp>
                </p:grpSp>
                <p:sp>
                  <p:nvSpPr>
                    <p:cNvPr id="68" name="Freeform 67"/>
                    <p:cNvSpPr/>
                    <p:nvPr/>
                  </p:nvSpPr>
                  <p:spPr>
                    <a:xfrm>
                      <a:off x="4644189" y="3563352"/>
                      <a:ext cx="527385" cy="1018673"/>
                    </a:xfrm>
                    <a:custGeom>
                      <a:avLst/>
                      <a:gdLst>
                        <a:gd name="connsiteX0" fmla="*/ 493295 w 527385"/>
                        <a:gd name="connsiteY0" fmla="*/ 6016 h 1018673"/>
                        <a:gd name="connsiteX1" fmla="*/ 240632 w 527385"/>
                        <a:gd name="connsiteY1" fmla="*/ 198521 h 1018673"/>
                        <a:gd name="connsiteX2" fmla="*/ 84222 w 527385"/>
                        <a:gd name="connsiteY2" fmla="*/ 294774 h 1018673"/>
                        <a:gd name="connsiteX3" fmla="*/ 24064 w 527385"/>
                        <a:gd name="connsiteY3" fmla="*/ 354931 h 1018673"/>
                        <a:gd name="connsiteX4" fmla="*/ 0 w 527385"/>
                        <a:gd name="connsiteY4" fmla="*/ 607595 h 1018673"/>
                        <a:gd name="connsiteX5" fmla="*/ 24064 w 527385"/>
                        <a:gd name="connsiteY5" fmla="*/ 908384 h 1018673"/>
                        <a:gd name="connsiteX6" fmla="*/ 48127 w 527385"/>
                        <a:gd name="connsiteY6" fmla="*/ 968542 h 1018673"/>
                        <a:gd name="connsiteX7" fmla="*/ 180474 w 527385"/>
                        <a:gd name="connsiteY7" fmla="*/ 1016668 h 1018673"/>
                        <a:gd name="connsiteX8" fmla="*/ 312822 w 527385"/>
                        <a:gd name="connsiteY8" fmla="*/ 956510 h 1018673"/>
                        <a:gd name="connsiteX9" fmla="*/ 372979 w 527385"/>
                        <a:gd name="connsiteY9" fmla="*/ 920416 h 1018673"/>
                        <a:gd name="connsiteX10" fmla="*/ 409074 w 527385"/>
                        <a:gd name="connsiteY10" fmla="*/ 499310 h 1018673"/>
                        <a:gd name="connsiteX11" fmla="*/ 445169 w 527385"/>
                        <a:gd name="connsiteY11" fmla="*/ 162426 h 1018673"/>
                        <a:gd name="connsiteX12" fmla="*/ 493295 w 527385"/>
                        <a:gd name="connsiteY12" fmla="*/ 6016 h 10186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527385" h="1018673">
                          <a:moveTo>
                            <a:pt x="493295" y="6016"/>
                          </a:moveTo>
                          <a:cubicBezTo>
                            <a:pt x="459206" y="12032"/>
                            <a:pt x="308811" y="150395"/>
                            <a:pt x="240632" y="198521"/>
                          </a:cubicBezTo>
                          <a:cubicBezTo>
                            <a:pt x="172453" y="246647"/>
                            <a:pt x="120317" y="268706"/>
                            <a:pt x="84222" y="294774"/>
                          </a:cubicBezTo>
                          <a:cubicBezTo>
                            <a:pt x="48127" y="320842"/>
                            <a:pt x="38101" y="302794"/>
                            <a:pt x="24064" y="354931"/>
                          </a:cubicBezTo>
                          <a:cubicBezTo>
                            <a:pt x="10027" y="407068"/>
                            <a:pt x="0" y="515353"/>
                            <a:pt x="0" y="607595"/>
                          </a:cubicBezTo>
                          <a:cubicBezTo>
                            <a:pt x="0" y="699837"/>
                            <a:pt x="16043" y="848226"/>
                            <a:pt x="24064" y="908384"/>
                          </a:cubicBezTo>
                          <a:cubicBezTo>
                            <a:pt x="32085" y="968542"/>
                            <a:pt x="22059" y="950495"/>
                            <a:pt x="48127" y="968542"/>
                          </a:cubicBezTo>
                          <a:cubicBezTo>
                            <a:pt x="74195" y="986589"/>
                            <a:pt x="136358" y="1018673"/>
                            <a:pt x="180474" y="1016668"/>
                          </a:cubicBezTo>
                          <a:cubicBezTo>
                            <a:pt x="224590" y="1014663"/>
                            <a:pt x="280738" y="972552"/>
                            <a:pt x="312822" y="956510"/>
                          </a:cubicBezTo>
                          <a:cubicBezTo>
                            <a:pt x="344906" y="940468"/>
                            <a:pt x="356937" y="996616"/>
                            <a:pt x="372979" y="920416"/>
                          </a:cubicBezTo>
                          <a:cubicBezTo>
                            <a:pt x="389021" y="844216"/>
                            <a:pt x="397042" y="625642"/>
                            <a:pt x="409074" y="499310"/>
                          </a:cubicBezTo>
                          <a:cubicBezTo>
                            <a:pt x="421106" y="372978"/>
                            <a:pt x="435143" y="242636"/>
                            <a:pt x="445169" y="162426"/>
                          </a:cubicBezTo>
                          <a:cubicBezTo>
                            <a:pt x="455195" y="82216"/>
                            <a:pt x="527385" y="0"/>
                            <a:pt x="493295" y="6016"/>
                          </a:cubicBezTo>
                          <a:close/>
                        </a:path>
                      </a:pathLst>
                    </a:cu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</p:grpSp>
      <p:sp>
        <p:nvSpPr>
          <p:cNvPr id="69" name="Freeform 68"/>
          <p:cNvSpPr/>
          <p:nvPr/>
        </p:nvSpPr>
        <p:spPr>
          <a:xfrm>
            <a:off x="4648200" y="4501815"/>
            <a:ext cx="381000" cy="842211"/>
          </a:xfrm>
          <a:custGeom>
            <a:avLst/>
            <a:gdLst>
              <a:gd name="connsiteX0" fmla="*/ 38100 w 423111"/>
              <a:gd name="connsiteY0" fmla="*/ 42111 h 842211"/>
              <a:gd name="connsiteX1" fmla="*/ 158415 w 423111"/>
              <a:gd name="connsiteY1" fmla="*/ 78205 h 842211"/>
              <a:gd name="connsiteX2" fmla="*/ 302794 w 423111"/>
              <a:gd name="connsiteY2" fmla="*/ 54142 h 842211"/>
              <a:gd name="connsiteX3" fmla="*/ 411079 w 423111"/>
              <a:gd name="connsiteY3" fmla="*/ 6016 h 842211"/>
              <a:gd name="connsiteX4" fmla="*/ 374984 w 423111"/>
              <a:gd name="connsiteY4" fmla="*/ 90237 h 842211"/>
              <a:gd name="connsiteX5" fmla="*/ 266700 w 423111"/>
              <a:gd name="connsiteY5" fmla="*/ 415089 h 842211"/>
              <a:gd name="connsiteX6" fmla="*/ 38100 w 423111"/>
              <a:gd name="connsiteY6" fmla="*/ 812132 h 842211"/>
              <a:gd name="connsiteX7" fmla="*/ 38100 w 423111"/>
              <a:gd name="connsiteY7" fmla="*/ 595563 h 842211"/>
              <a:gd name="connsiteX8" fmla="*/ 38100 w 423111"/>
              <a:gd name="connsiteY8" fmla="*/ 415089 h 842211"/>
              <a:gd name="connsiteX9" fmla="*/ 38100 w 423111"/>
              <a:gd name="connsiteY9" fmla="*/ 222584 h 842211"/>
              <a:gd name="connsiteX10" fmla="*/ 38100 w 423111"/>
              <a:gd name="connsiteY10" fmla="*/ 42111 h 84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3111" h="842211">
                <a:moveTo>
                  <a:pt x="38100" y="42111"/>
                </a:moveTo>
                <a:cubicBezTo>
                  <a:pt x="76199" y="59155"/>
                  <a:pt x="114299" y="76200"/>
                  <a:pt x="158415" y="78205"/>
                </a:cubicBezTo>
                <a:cubicBezTo>
                  <a:pt x="202531" y="80210"/>
                  <a:pt x="260683" y="66174"/>
                  <a:pt x="302794" y="54142"/>
                </a:cubicBezTo>
                <a:cubicBezTo>
                  <a:pt x="344905" y="42111"/>
                  <a:pt x="399047" y="0"/>
                  <a:pt x="411079" y="6016"/>
                </a:cubicBezTo>
                <a:cubicBezTo>
                  <a:pt x="423111" y="12032"/>
                  <a:pt x="399047" y="22058"/>
                  <a:pt x="374984" y="90237"/>
                </a:cubicBezTo>
                <a:cubicBezTo>
                  <a:pt x="350921" y="158416"/>
                  <a:pt x="322847" y="294773"/>
                  <a:pt x="266700" y="415089"/>
                </a:cubicBezTo>
                <a:cubicBezTo>
                  <a:pt x="210553" y="535405"/>
                  <a:pt x="76200" y="782053"/>
                  <a:pt x="38100" y="812132"/>
                </a:cubicBezTo>
                <a:cubicBezTo>
                  <a:pt x="0" y="842211"/>
                  <a:pt x="38100" y="595563"/>
                  <a:pt x="38100" y="595563"/>
                </a:cubicBezTo>
                <a:lnTo>
                  <a:pt x="38100" y="415089"/>
                </a:lnTo>
                <a:lnTo>
                  <a:pt x="38100" y="222584"/>
                </a:lnTo>
                <a:lnTo>
                  <a:pt x="38100" y="4211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 rot="17866953">
            <a:off x="4982969" y="3023805"/>
            <a:ext cx="18209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State DOT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 rot="16681782">
            <a:off x="2262189" y="3296339"/>
            <a:ext cx="3662239" cy="6778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r"/>
            <a:r>
              <a:rPr lang="en-US" dirty="0" smtClean="0"/>
              <a:t>Researchers  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 rot="16488960">
            <a:off x="3935371" y="4312696"/>
            <a:ext cx="111678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State DOT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 rot="19111061">
            <a:off x="3282358" y="4875049"/>
            <a:ext cx="3662239" cy="6778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r"/>
            <a:r>
              <a:rPr lang="en-US" dirty="0" smtClean="0"/>
              <a:t>Regional Agency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 rot="3568937">
            <a:off x="1033295" y="3407059"/>
            <a:ext cx="3662239" cy="6778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dirty="0" smtClean="0"/>
              <a:t>Local Agency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 rot="17897915">
            <a:off x="3385927" y="2009514"/>
            <a:ext cx="3236681" cy="51608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dirty="0" smtClean="0"/>
              <a:t>Local Agency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 rot="19111061">
            <a:off x="2660779" y="3229414"/>
            <a:ext cx="3662239" cy="67784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r"/>
            <a:r>
              <a:rPr lang="en-US" dirty="0" smtClean="0"/>
              <a:t>Local Agency</a:t>
            </a:r>
            <a:endParaRPr lang="en-US" dirty="0"/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2438969" y="3803593"/>
            <a:ext cx="1583265" cy="1827045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4724656" y="5169161"/>
            <a:ext cx="825074" cy="92177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4896852" y="4118180"/>
            <a:ext cx="585773" cy="152862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769735" y="2986057"/>
            <a:ext cx="337218" cy="2918337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31" idx="1"/>
          </p:cNvCxnSpPr>
          <p:nvPr/>
        </p:nvCxnSpPr>
        <p:spPr>
          <a:xfrm flipH="1">
            <a:off x="4416718" y="5053781"/>
            <a:ext cx="30163" cy="98283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>
            <a:off x="4741780" y="3312157"/>
            <a:ext cx="452526" cy="261866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481246" y="6533412"/>
            <a:ext cx="11993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Source: Nordback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22864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4269</TotalTime>
  <Words>1055</Words>
  <Application>Microsoft Office PowerPoint</Application>
  <PresentationFormat>On-screen Show (4:3)</PresentationFormat>
  <Paragraphs>328</Paragraphs>
  <Slides>38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ＭＳ Ｐゴシック</vt:lpstr>
      <vt:lpstr>Arial</vt:lpstr>
      <vt:lpstr>Calibri</vt:lpstr>
      <vt:lpstr>Calibri Light</vt:lpstr>
      <vt:lpstr>Cambria Math</vt:lpstr>
      <vt:lpstr>Courier New</vt:lpstr>
      <vt:lpstr>Times New Roman</vt:lpstr>
      <vt:lpstr>Wingdings</vt:lpstr>
      <vt:lpstr>1_Office Theme</vt:lpstr>
      <vt:lpstr>2_Office Theme</vt:lpstr>
      <vt:lpstr>Office Theme</vt:lpstr>
      <vt:lpstr>3_Office Theme</vt:lpstr>
      <vt:lpstr>5_Office Theme</vt:lpstr>
      <vt:lpstr>6_Office Theme</vt:lpstr>
      <vt:lpstr>Creating a National Online  Non-motorized Traffic Count Archive:  Process and Progress</vt:lpstr>
      <vt:lpstr>Thank you to our partners!</vt:lpstr>
      <vt:lpstr>Overview</vt:lpstr>
      <vt:lpstr>Motivation</vt:lpstr>
      <vt:lpstr>Why aggregate bicycle and pedestrian count data?</vt:lpstr>
      <vt:lpstr>PowerPoint Presentation</vt:lpstr>
      <vt:lpstr>PowerPoint Presentation</vt:lpstr>
      <vt:lpstr>PowerPoint Presentation</vt:lpstr>
      <vt:lpstr>PowerPoint Presentation</vt:lpstr>
      <vt:lpstr>Many Formats</vt:lpstr>
      <vt:lpstr>Compatibility</vt:lpstr>
      <vt:lpstr>Functional Requirements</vt:lpstr>
      <vt:lpstr>Bike/Ped Portal</vt:lpstr>
      <vt:lpstr>Functional Requirements</vt:lpstr>
      <vt:lpstr>Architecture</vt:lpstr>
      <vt:lpstr>PowerPoint Presentation</vt:lpstr>
      <vt:lpstr>Schema</vt:lpstr>
      <vt:lpstr>Use Case – Mobile counters</vt:lpstr>
      <vt:lpstr>Use Case</vt:lpstr>
      <vt:lpstr>Schema Elements</vt:lpstr>
      <vt:lpstr>Segment Area</vt:lpstr>
      <vt:lpstr>Example Segment Area</vt:lpstr>
      <vt:lpstr>Example Facility</vt:lpstr>
      <vt:lpstr>Example Flow</vt:lpstr>
      <vt:lpstr>Example Detector</vt:lpstr>
      <vt:lpstr>PowerPoint Presentation</vt:lpstr>
      <vt:lpstr>Conclusions</vt:lpstr>
      <vt:lpstr>Conclusions</vt:lpstr>
      <vt:lpstr>Next Steps in Phase I</vt:lpstr>
      <vt:lpstr>Phase II and beyond</vt:lpstr>
      <vt:lpstr>Questions?</vt:lpstr>
      <vt:lpstr>EXTRA SLIDES</vt:lpstr>
      <vt:lpstr>PowerPoint Presentation</vt:lpstr>
      <vt:lpstr>Types of Data Warehouses</vt:lpstr>
      <vt:lpstr>Public Archive Examples</vt:lpstr>
      <vt:lpstr>PowerPoint Presentation</vt:lpstr>
      <vt:lpstr>AMI and WWI</vt:lpstr>
      <vt:lpstr>AADT Computation</vt:lpstr>
    </vt:vector>
  </TitlesOfParts>
  <Company>Portland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are Traffic:   Creating Robust Bicycle and Pedestrian Count Programs</dc:title>
  <dc:creator>Krista Nordback</dc:creator>
  <cp:lastModifiedBy>Krista Nordback</cp:lastModifiedBy>
  <cp:revision>213</cp:revision>
  <cp:lastPrinted>2014-10-30T22:28:50Z</cp:lastPrinted>
  <dcterms:created xsi:type="dcterms:W3CDTF">2014-11-04T14:57:50Z</dcterms:created>
  <dcterms:modified xsi:type="dcterms:W3CDTF">2015-01-23T00:19:48Z</dcterms:modified>
</cp:coreProperties>
</file>